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11.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57" r:id="rId6"/>
    <p:sldId id="297" r:id="rId7"/>
    <p:sldId id="295" r:id="rId8"/>
    <p:sldId id="296" r:id="rId9"/>
    <p:sldId id="258" r:id="rId10"/>
    <p:sldId id="259" r:id="rId11"/>
    <p:sldId id="260" r:id="rId12"/>
    <p:sldId id="261" r:id="rId13"/>
    <p:sldId id="262" r:id="rId14"/>
    <p:sldId id="264" r:id="rId15"/>
    <p:sldId id="265" r:id="rId16"/>
    <p:sldId id="279" r:id="rId17"/>
    <p:sldId id="267" r:id="rId18"/>
    <p:sldId id="288" r:id="rId19"/>
    <p:sldId id="286" r:id="rId20"/>
    <p:sldId id="310" r:id="rId21"/>
    <p:sldId id="299" r:id="rId22"/>
    <p:sldId id="268" r:id="rId23"/>
    <p:sldId id="270" r:id="rId24"/>
    <p:sldId id="271" r:id="rId25"/>
    <p:sldId id="290" r:id="rId26"/>
    <p:sldId id="300" r:id="rId27"/>
    <p:sldId id="272" r:id="rId28"/>
    <p:sldId id="275" r:id="rId29"/>
    <p:sldId id="278" r:id="rId30"/>
    <p:sldId id="291" r:id="rId31"/>
    <p:sldId id="301" r:id="rId32"/>
    <p:sldId id="273" r:id="rId33"/>
    <p:sldId id="276" r:id="rId34"/>
    <p:sldId id="306" r:id="rId35"/>
    <p:sldId id="292" r:id="rId36"/>
    <p:sldId id="302" r:id="rId37"/>
    <p:sldId id="274" r:id="rId38"/>
    <p:sldId id="277" r:id="rId39"/>
    <p:sldId id="293" r:id="rId40"/>
    <p:sldId id="309" r:id="rId41"/>
    <p:sldId id="28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10641-6E9C-D28F-D4C3-5253267AE2AF}" name="Ryan Mays" initials="RM" userId="S::ryan@appliedsurveyresearch.org::268b17f3-4843-4e45-aac5-3d4b51d86850" providerId="AD"/>
  <p188:author id="{63A5B5D6-5301-A9B2-1654-D45B470C1654}" name="Elizabeth Mower" initials="EM" userId="S::elizabeth@appliedsurveyresearch.org::df19f973-6034-45e2-bb95-54e064a329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8"/>
    <a:srgbClr val="F1635D"/>
    <a:srgbClr val="D0CAE5"/>
    <a:srgbClr val="9E9B04"/>
    <a:srgbClr val="FAAC19"/>
    <a:srgbClr val="9AD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613EB0-8FDD-43EF-BE23-013F44D81468}" v="14" dt="2023-12-15T23:08:12.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Mower" userId="df19f973-6034-45e2-bb95-54e064a329e1" providerId="ADAL" clId="{7E613EB0-8FDD-43EF-BE23-013F44D81468}"/>
    <pc:docChg chg="modSld">
      <pc:chgData name="Elizabeth Mower" userId="df19f973-6034-45e2-bb95-54e064a329e1" providerId="ADAL" clId="{7E613EB0-8FDD-43EF-BE23-013F44D81468}" dt="2023-12-15T23:08:35.229" v="27" actId="1076"/>
      <pc:docMkLst>
        <pc:docMk/>
      </pc:docMkLst>
      <pc:sldChg chg="modSp mod">
        <pc:chgData name="Elizabeth Mower" userId="df19f973-6034-45e2-bb95-54e064a329e1" providerId="ADAL" clId="{7E613EB0-8FDD-43EF-BE23-013F44D81468}" dt="2023-12-15T22:43:32.840" v="8" actId="20577"/>
        <pc:sldMkLst>
          <pc:docMk/>
          <pc:sldMk cId="2690878885" sldId="292"/>
        </pc:sldMkLst>
        <pc:graphicFrameChg chg="modGraphic">
          <ac:chgData name="Elizabeth Mower" userId="df19f973-6034-45e2-bb95-54e064a329e1" providerId="ADAL" clId="{7E613EB0-8FDD-43EF-BE23-013F44D81468}" dt="2023-12-15T22:43:32.840" v="8" actId="20577"/>
          <ac:graphicFrameMkLst>
            <pc:docMk/>
            <pc:sldMk cId="2690878885" sldId="292"/>
            <ac:graphicFrameMk id="7" creationId="{6A06ECCC-C690-8337-50FB-E24C076B82E1}"/>
          </ac:graphicFrameMkLst>
        </pc:graphicFrameChg>
      </pc:sldChg>
      <pc:sldChg chg="addSp modSp mod">
        <pc:chgData name="Elizabeth Mower" userId="df19f973-6034-45e2-bb95-54e064a329e1" providerId="ADAL" clId="{7E613EB0-8FDD-43EF-BE23-013F44D81468}" dt="2023-12-15T23:08:35.229" v="27" actId="1076"/>
        <pc:sldMkLst>
          <pc:docMk/>
          <pc:sldMk cId="2443419076" sldId="306"/>
        </pc:sldMkLst>
        <pc:spChg chg="add mod">
          <ac:chgData name="Elizabeth Mower" userId="df19f973-6034-45e2-bb95-54e064a329e1" providerId="ADAL" clId="{7E613EB0-8FDD-43EF-BE23-013F44D81468}" dt="2023-12-15T23:08:35.229" v="27" actId="1076"/>
          <ac:spMkLst>
            <pc:docMk/>
            <pc:sldMk cId="2443419076" sldId="306"/>
            <ac:spMk id="10" creationId="{CACB1E5A-56E7-FFEA-8A99-010B67A87EBF}"/>
          </ac:spMkLst>
        </pc:spChg>
        <pc:graphicFrameChg chg="mod ord">
          <ac:chgData name="Elizabeth Mower" userId="df19f973-6034-45e2-bb95-54e064a329e1" providerId="ADAL" clId="{7E613EB0-8FDD-43EF-BE23-013F44D81468}" dt="2023-12-15T22:43:18.653" v="6" actId="171"/>
          <ac:graphicFrameMkLst>
            <pc:docMk/>
            <pc:sldMk cId="2443419076" sldId="306"/>
            <ac:graphicFrameMk id="4" creationId="{6A3EABA0-85E6-A1F0-1008-BD4E21BD53BE}"/>
          </ac:graphicFrameMkLst>
        </pc:graphicFrameChg>
        <pc:graphicFrameChg chg="ord">
          <ac:chgData name="Elizabeth Mower" userId="df19f973-6034-45e2-bb95-54e064a329e1" providerId="ADAL" clId="{7E613EB0-8FDD-43EF-BE23-013F44D81468}" dt="2023-12-15T22:42:54.219" v="4" actId="167"/>
          <ac:graphicFrameMkLst>
            <pc:docMk/>
            <pc:sldMk cId="2443419076" sldId="306"/>
            <ac:graphicFrameMk id="6" creationId="{4961C4FB-F9C8-47D5-DEC5-1CBF3E3F5765}"/>
          </ac:graphicFrameMkLst>
        </pc:graphicFrameChg>
        <pc:cxnChg chg="add mod">
          <ac:chgData name="Elizabeth Mower" userId="df19f973-6034-45e2-bb95-54e064a329e1" providerId="ADAL" clId="{7E613EB0-8FDD-43EF-BE23-013F44D81468}" dt="2023-12-15T23:08:08.980" v="13" actId="1076"/>
          <ac:cxnSpMkLst>
            <pc:docMk/>
            <pc:sldMk cId="2443419076" sldId="306"/>
            <ac:cxnSpMk id="8" creationId="{51DCED79-7BD2-3E62-F3E6-46890DD90FAA}"/>
          </ac:cxnSpMkLst>
        </pc:cxnChg>
      </pc:sldChg>
    </pc:docChg>
  </pc:docChgLst>
  <pc:docChgLst>
    <pc:chgData name="Ryan Mays" userId="268b17f3-4843-4e45-aac5-3d4b51d86850" providerId="ADAL" clId="{7B4E3B2A-A290-4D3B-9846-2AF0A650A95B}"/>
    <pc:docChg chg="modSld">
      <pc:chgData name="Ryan Mays" userId="268b17f3-4843-4e45-aac5-3d4b51d86850" providerId="ADAL" clId="{7B4E3B2A-A290-4D3B-9846-2AF0A650A95B}" dt="2023-11-15T17:02:40.469" v="27" actId="20577"/>
      <pc:docMkLst>
        <pc:docMk/>
      </pc:docMkLst>
      <pc:sldChg chg="modSp mod">
        <pc:chgData name="Ryan Mays" userId="268b17f3-4843-4e45-aac5-3d4b51d86850" providerId="ADAL" clId="{7B4E3B2A-A290-4D3B-9846-2AF0A650A95B}" dt="2023-11-15T17:02:40.469" v="27" actId="20577"/>
        <pc:sldMkLst>
          <pc:docMk/>
          <pc:sldMk cId="1086717036" sldId="280"/>
        </pc:sldMkLst>
        <pc:graphicFrameChg chg="modGraphic">
          <ac:chgData name="Ryan Mays" userId="268b17f3-4843-4e45-aac5-3d4b51d86850" providerId="ADAL" clId="{7B4E3B2A-A290-4D3B-9846-2AF0A650A95B}" dt="2023-11-15T17:02:40.469" v="27" actId="20577"/>
          <ac:graphicFrameMkLst>
            <pc:docMk/>
            <pc:sldMk cId="1086717036" sldId="280"/>
            <ac:graphicFrameMk id="12" creationId="{796EFAA9-1B1E-6E69-0260-21F14DE557C4}"/>
          </ac:graphicFrameMkLst>
        </pc:graphicFrameChg>
      </pc:sldChg>
    </pc:docChg>
  </pc:docChgLst>
  <pc:docChgLst>
    <pc:chgData name="Ryan Mays" userId="268b17f3-4843-4e45-aac5-3d4b51d86850" providerId="ADAL" clId="{E837B4E4-825C-40D1-9A88-80713FB3AFA3}"/>
    <pc:docChg chg="undo redo custSel modSld">
      <pc:chgData name="Ryan Mays" userId="268b17f3-4843-4e45-aac5-3d4b51d86850" providerId="ADAL" clId="{E837B4E4-825C-40D1-9A88-80713FB3AFA3}" dt="2023-12-08T22:46:59.948" v="5521"/>
      <pc:docMkLst>
        <pc:docMk/>
      </pc:docMkLst>
      <pc:sldChg chg="modSp mod">
        <pc:chgData name="Ryan Mays" userId="268b17f3-4843-4e45-aac5-3d4b51d86850" providerId="ADAL" clId="{E837B4E4-825C-40D1-9A88-80713FB3AFA3}" dt="2023-12-07T14:02:32.330" v="5364" actId="20577"/>
        <pc:sldMkLst>
          <pc:docMk/>
          <pc:sldMk cId="2807096060" sldId="265"/>
        </pc:sldMkLst>
        <pc:graphicFrameChg chg="modGraphic">
          <ac:chgData name="Ryan Mays" userId="268b17f3-4843-4e45-aac5-3d4b51d86850" providerId="ADAL" clId="{E837B4E4-825C-40D1-9A88-80713FB3AFA3}" dt="2023-12-07T14:02:32.330" v="5364" actId="20577"/>
          <ac:graphicFrameMkLst>
            <pc:docMk/>
            <pc:sldMk cId="2807096060" sldId="265"/>
            <ac:graphicFrameMk id="4" creationId="{F8C93668-AF56-5F36-3665-A2D694D6EC47}"/>
          </ac:graphicFrameMkLst>
        </pc:graphicFrameChg>
      </pc:sldChg>
      <pc:sldChg chg="modSp mod modCm">
        <pc:chgData name="Ryan Mays" userId="268b17f3-4843-4e45-aac5-3d4b51d86850" providerId="ADAL" clId="{E837B4E4-825C-40D1-9A88-80713FB3AFA3}" dt="2023-12-08T22:46:59.948" v="5521"/>
        <pc:sldMkLst>
          <pc:docMk/>
          <pc:sldMk cId="1859467413" sldId="270"/>
        </pc:sldMkLst>
        <pc:graphicFrameChg chg="modGraphic">
          <ac:chgData name="Ryan Mays" userId="268b17f3-4843-4e45-aac5-3d4b51d86850" providerId="ADAL" clId="{E837B4E4-825C-40D1-9A88-80713FB3AFA3}" dt="2023-12-08T22:46:21.631" v="5520" actId="13926"/>
          <ac:graphicFrameMkLst>
            <pc:docMk/>
            <pc:sldMk cId="1859467413" sldId="270"/>
            <ac:graphicFrameMk id="4" creationId="{363C4DE1-A408-492D-09B6-ACCD2E3816D9}"/>
          </ac:graphicFrameMkLst>
        </pc:graphicFrameChg>
        <pc:extLst>
          <p:ext xmlns:p="http://schemas.openxmlformats.org/presentationml/2006/main" uri="{D6D511B9-2390-475A-947B-AFAB55BFBCF1}">
            <pc226:cmChg xmlns:pc226="http://schemas.microsoft.com/office/powerpoint/2022/06/main/command" chg="">
              <pc226:chgData name="Ryan Mays" userId="268b17f3-4843-4e45-aac5-3d4b51d86850" providerId="ADAL" clId="{E837B4E4-825C-40D1-9A88-80713FB3AFA3}" dt="2023-12-08T22:46:59.948" v="5521"/>
              <pc2:cmMkLst xmlns:pc2="http://schemas.microsoft.com/office/powerpoint/2019/9/main/command">
                <pc:docMk/>
                <pc:sldMk cId="1859467413" sldId="270"/>
                <pc2:cmMk id="{8C11AE6B-EB3A-4163-9907-4FBC9052C10F}"/>
              </pc2:cmMkLst>
              <pc226:cmRplyChg chg="add">
                <pc226:chgData name="Ryan Mays" userId="268b17f3-4843-4e45-aac5-3d4b51d86850" providerId="ADAL" clId="{E837B4E4-825C-40D1-9A88-80713FB3AFA3}" dt="2023-12-08T22:46:59.948" v="5521"/>
                <pc2:cmRplyMkLst xmlns:pc2="http://schemas.microsoft.com/office/powerpoint/2019/9/main/command">
                  <pc:docMk/>
                  <pc:sldMk cId="1859467413" sldId="270"/>
                  <pc2:cmMk id="{8C11AE6B-EB3A-4163-9907-4FBC9052C10F}"/>
                  <pc2:cmRplyMk id="{B75D455C-D9B5-4C0D-9282-F8EB74DB0081}"/>
                </pc2:cmRplyMkLst>
              </pc226:cmRplyChg>
            </pc226:cmChg>
          </p:ext>
        </pc:extLst>
      </pc:sldChg>
      <pc:sldChg chg="addSp modSp mod">
        <pc:chgData name="Ryan Mays" userId="268b17f3-4843-4e45-aac5-3d4b51d86850" providerId="ADAL" clId="{E837B4E4-825C-40D1-9A88-80713FB3AFA3}" dt="2023-12-08T21:21:39.376" v="5516" actId="20577"/>
        <pc:sldMkLst>
          <pc:docMk/>
          <pc:sldMk cId="1528307340" sldId="271"/>
        </pc:sldMkLst>
        <pc:spChg chg="add mod">
          <ac:chgData name="Ryan Mays" userId="268b17f3-4843-4e45-aac5-3d4b51d86850" providerId="ADAL" clId="{E837B4E4-825C-40D1-9A88-80713FB3AFA3}" dt="2023-12-05T15:35:13.490" v="2132" actId="1076"/>
          <ac:spMkLst>
            <pc:docMk/>
            <pc:sldMk cId="1528307340" sldId="271"/>
            <ac:spMk id="8" creationId="{C71A835E-8815-372C-45B8-F8384243CE88}"/>
          </ac:spMkLst>
        </pc:spChg>
        <pc:graphicFrameChg chg="modGraphic">
          <ac:chgData name="Ryan Mays" userId="268b17f3-4843-4e45-aac5-3d4b51d86850" providerId="ADAL" clId="{E837B4E4-825C-40D1-9A88-80713FB3AFA3}" dt="2023-12-08T21:21:39.376" v="5516" actId="20577"/>
          <ac:graphicFrameMkLst>
            <pc:docMk/>
            <pc:sldMk cId="1528307340" sldId="271"/>
            <ac:graphicFrameMk id="5" creationId="{9BBEC3FE-4F27-94A7-6AFC-5A1DA547A498}"/>
          </ac:graphicFrameMkLst>
        </pc:graphicFrameChg>
      </pc:sldChg>
      <pc:sldChg chg="addSp modSp mod delCm">
        <pc:chgData name="Ryan Mays" userId="268b17f3-4843-4e45-aac5-3d4b51d86850" providerId="ADAL" clId="{E837B4E4-825C-40D1-9A88-80713FB3AFA3}" dt="2023-12-05T17:22:06.303" v="5159"/>
        <pc:sldMkLst>
          <pc:docMk/>
          <pc:sldMk cId="2100798372" sldId="275"/>
        </pc:sldMkLst>
        <pc:spChg chg="add mod">
          <ac:chgData name="Ryan Mays" userId="268b17f3-4843-4e45-aac5-3d4b51d86850" providerId="ADAL" clId="{E837B4E4-825C-40D1-9A88-80713FB3AFA3}" dt="2023-12-05T15:28:05.580" v="2099" actId="1076"/>
          <ac:spMkLst>
            <pc:docMk/>
            <pc:sldMk cId="2100798372" sldId="275"/>
            <ac:spMk id="7" creationId="{64D5BD87-BFB9-681F-09BC-2C56DADC0A7D}"/>
          </ac:spMkLst>
        </pc:spChg>
        <pc:extLst>
          <p:ext xmlns:p="http://schemas.openxmlformats.org/presentationml/2006/main" uri="{D6D511B9-2390-475A-947B-AFAB55BFBCF1}">
            <pc226:cmChg xmlns:pc226="http://schemas.microsoft.com/office/powerpoint/2022/06/main/command" chg="del">
              <pc226:chgData name="Ryan Mays" userId="268b17f3-4843-4e45-aac5-3d4b51d86850" providerId="ADAL" clId="{E837B4E4-825C-40D1-9A88-80713FB3AFA3}" dt="2023-12-05T17:22:06.303" v="5159"/>
              <pc2:cmMkLst xmlns:pc2="http://schemas.microsoft.com/office/powerpoint/2019/9/main/command">
                <pc:docMk/>
                <pc:sldMk cId="2100798372" sldId="275"/>
                <pc2:cmMk id="{8D1F2712-4272-4F47-81B2-06D483639A5D}"/>
              </pc2:cmMkLst>
            </pc226:cmChg>
          </p:ext>
        </pc:extLst>
      </pc:sldChg>
      <pc:sldChg chg="addSp modSp mod">
        <pc:chgData name="Ryan Mays" userId="268b17f3-4843-4e45-aac5-3d4b51d86850" providerId="ADAL" clId="{E837B4E4-825C-40D1-9A88-80713FB3AFA3}" dt="2023-12-05T15:30:42.101" v="2120" actId="14100"/>
        <pc:sldMkLst>
          <pc:docMk/>
          <pc:sldMk cId="2216286105" sldId="276"/>
        </pc:sldMkLst>
        <pc:spChg chg="add mod">
          <ac:chgData name="Ryan Mays" userId="268b17f3-4843-4e45-aac5-3d4b51d86850" providerId="ADAL" clId="{E837B4E4-825C-40D1-9A88-80713FB3AFA3}" dt="2023-12-05T15:30:42.101" v="2120" actId="14100"/>
          <ac:spMkLst>
            <pc:docMk/>
            <pc:sldMk cId="2216286105" sldId="276"/>
            <ac:spMk id="5" creationId="{19476B0D-C9B7-E7D9-5948-2CF31853853C}"/>
          </ac:spMkLst>
        </pc:spChg>
      </pc:sldChg>
      <pc:sldChg chg="addSp modSp mod">
        <pc:chgData name="Ryan Mays" userId="268b17f3-4843-4e45-aac5-3d4b51d86850" providerId="ADAL" clId="{E837B4E4-825C-40D1-9A88-80713FB3AFA3}" dt="2023-12-05T15:32:50.691" v="2125" actId="255"/>
        <pc:sldMkLst>
          <pc:docMk/>
          <pc:sldMk cId="2788815970" sldId="277"/>
        </pc:sldMkLst>
        <pc:spChg chg="add mod">
          <ac:chgData name="Ryan Mays" userId="268b17f3-4843-4e45-aac5-3d4b51d86850" providerId="ADAL" clId="{E837B4E4-825C-40D1-9A88-80713FB3AFA3}" dt="2023-12-05T15:32:50.691" v="2125" actId="255"/>
          <ac:spMkLst>
            <pc:docMk/>
            <pc:sldMk cId="2788815970" sldId="277"/>
            <ac:spMk id="7" creationId="{2AC9615F-C606-E3A3-D71D-360487348148}"/>
          </ac:spMkLst>
        </pc:spChg>
      </pc:sldChg>
      <pc:sldChg chg="addSp modSp mod">
        <pc:chgData name="Ryan Mays" userId="268b17f3-4843-4e45-aac5-3d4b51d86850" providerId="ADAL" clId="{E837B4E4-825C-40D1-9A88-80713FB3AFA3}" dt="2023-12-05T15:29:38.821" v="2116" actId="14100"/>
        <pc:sldMkLst>
          <pc:docMk/>
          <pc:sldMk cId="1494535479" sldId="278"/>
        </pc:sldMkLst>
        <pc:spChg chg="add mod">
          <ac:chgData name="Ryan Mays" userId="268b17f3-4843-4e45-aac5-3d4b51d86850" providerId="ADAL" clId="{E837B4E4-825C-40D1-9A88-80713FB3AFA3}" dt="2023-12-05T15:29:38.821" v="2116" actId="14100"/>
          <ac:spMkLst>
            <pc:docMk/>
            <pc:sldMk cId="1494535479" sldId="278"/>
            <ac:spMk id="6" creationId="{C6D6BD28-59D7-241E-375F-2D20D26D39CE}"/>
          </ac:spMkLst>
        </pc:spChg>
        <pc:spChg chg="add mod">
          <ac:chgData name="Ryan Mays" userId="268b17f3-4843-4e45-aac5-3d4b51d86850" providerId="ADAL" clId="{E837B4E4-825C-40D1-9A88-80713FB3AFA3}" dt="2023-12-05T15:29:34.145" v="2115" actId="14100"/>
          <ac:spMkLst>
            <pc:docMk/>
            <pc:sldMk cId="1494535479" sldId="278"/>
            <ac:spMk id="11" creationId="{86E55F4E-023B-FF4D-76CB-C2D983B60801}"/>
          </ac:spMkLst>
        </pc:spChg>
      </pc:sldChg>
      <pc:sldChg chg="addSp modSp mod delCm">
        <pc:chgData name="Ryan Mays" userId="268b17f3-4843-4e45-aac5-3d4b51d86850" providerId="ADAL" clId="{E837B4E4-825C-40D1-9A88-80713FB3AFA3}" dt="2023-12-05T18:22:56.746" v="5228"/>
        <pc:sldMkLst>
          <pc:docMk/>
          <pc:sldMk cId="1993526217" sldId="286"/>
        </pc:sldMkLst>
        <pc:spChg chg="add mod">
          <ac:chgData name="Ryan Mays" userId="268b17f3-4843-4e45-aac5-3d4b51d86850" providerId="ADAL" clId="{E837B4E4-825C-40D1-9A88-80713FB3AFA3}" dt="2023-12-05T17:50:11.079" v="5226" actId="255"/>
          <ac:spMkLst>
            <pc:docMk/>
            <pc:sldMk cId="1993526217" sldId="286"/>
            <ac:spMk id="4" creationId="{04A1885B-C288-48B7-E419-1D72512033F5}"/>
          </ac:spMkLst>
        </pc:spChg>
        <pc:spChg chg="add mod">
          <ac:chgData name="Ryan Mays" userId="268b17f3-4843-4e45-aac5-3d4b51d86850" providerId="ADAL" clId="{E837B4E4-825C-40D1-9A88-80713FB3AFA3}" dt="2023-12-05T17:50:20.865" v="5227" actId="1076"/>
          <ac:spMkLst>
            <pc:docMk/>
            <pc:sldMk cId="1993526217" sldId="286"/>
            <ac:spMk id="7" creationId="{D86B5F08-F943-01D1-A427-10726CA91683}"/>
          </ac:spMkLst>
        </pc:spChg>
        <pc:extLst>
          <p:ext xmlns:p="http://schemas.openxmlformats.org/presentationml/2006/main" uri="{D6D511B9-2390-475A-947B-AFAB55BFBCF1}">
            <pc226:cmChg xmlns:pc226="http://schemas.microsoft.com/office/powerpoint/2022/06/main/command" chg="del">
              <pc226:chgData name="Ryan Mays" userId="268b17f3-4843-4e45-aac5-3d4b51d86850" providerId="ADAL" clId="{E837B4E4-825C-40D1-9A88-80713FB3AFA3}" dt="2023-12-05T18:22:56.746" v="5228"/>
              <pc2:cmMkLst xmlns:pc2="http://schemas.microsoft.com/office/powerpoint/2019/9/main/command">
                <pc:docMk/>
                <pc:sldMk cId="1993526217" sldId="286"/>
                <pc2:cmMk id="{33228F3E-D451-4974-BD28-C0DDC802BA8F}"/>
              </pc2:cmMkLst>
            </pc226:cmChg>
          </p:ext>
        </pc:extLst>
      </pc:sldChg>
      <pc:sldChg chg="addSp delSp modSp mod modClrScheme chgLayout">
        <pc:chgData name="Ryan Mays" userId="268b17f3-4843-4e45-aac5-3d4b51d86850" providerId="ADAL" clId="{E837B4E4-825C-40D1-9A88-80713FB3AFA3}" dt="2023-12-05T15:25:33.647" v="2085" actId="207"/>
        <pc:sldMkLst>
          <pc:docMk/>
          <pc:sldMk cId="4214970165" sldId="288"/>
        </pc:sldMkLst>
        <pc:spChg chg="mod ord">
          <ac:chgData name="Ryan Mays" userId="268b17f3-4843-4e45-aac5-3d4b51d86850" providerId="ADAL" clId="{E837B4E4-825C-40D1-9A88-80713FB3AFA3}" dt="2023-12-05T15:23:20.423" v="2036" actId="13926"/>
          <ac:spMkLst>
            <pc:docMk/>
            <pc:sldMk cId="4214970165" sldId="288"/>
            <ac:spMk id="2" creationId="{380EA956-ED86-7E0B-CCDA-195E12AE085F}"/>
          </ac:spMkLst>
        </pc:spChg>
        <pc:spChg chg="del mod ord">
          <ac:chgData name="Ryan Mays" userId="268b17f3-4843-4e45-aac5-3d4b51d86850" providerId="ADAL" clId="{E837B4E4-825C-40D1-9A88-80713FB3AFA3}" dt="2023-12-05T15:23:26.067" v="2038" actId="478"/>
          <ac:spMkLst>
            <pc:docMk/>
            <pc:sldMk cId="4214970165" sldId="288"/>
            <ac:spMk id="3" creationId="{4D77EAE0-F68A-F676-7678-118EC8317C3A}"/>
          </ac:spMkLst>
        </pc:spChg>
        <pc:spChg chg="add del mod ord">
          <ac:chgData name="Ryan Mays" userId="268b17f3-4843-4e45-aac5-3d4b51d86850" providerId="ADAL" clId="{E837B4E4-825C-40D1-9A88-80713FB3AFA3}" dt="2023-12-05T15:20:45.057" v="1974" actId="478"/>
          <ac:spMkLst>
            <pc:docMk/>
            <pc:sldMk cId="4214970165" sldId="288"/>
            <ac:spMk id="4" creationId="{FDC2823B-EC0D-A409-E493-CE3E5E2B3080}"/>
          </ac:spMkLst>
        </pc:spChg>
        <pc:spChg chg="add del mod ord">
          <ac:chgData name="Ryan Mays" userId="268b17f3-4843-4e45-aac5-3d4b51d86850" providerId="ADAL" clId="{E837B4E4-825C-40D1-9A88-80713FB3AFA3}" dt="2023-12-05T15:22:42.053" v="1986" actId="478"/>
          <ac:spMkLst>
            <pc:docMk/>
            <pc:sldMk cId="4214970165" sldId="288"/>
            <ac:spMk id="14" creationId="{C404C99A-8960-0927-A9A8-5381951EFBED}"/>
          </ac:spMkLst>
        </pc:spChg>
        <pc:spChg chg="add mod">
          <ac:chgData name="Ryan Mays" userId="268b17f3-4843-4e45-aac5-3d4b51d86850" providerId="ADAL" clId="{E837B4E4-825C-40D1-9A88-80713FB3AFA3}" dt="2023-12-05T15:25:28.102" v="2083" actId="207"/>
          <ac:spMkLst>
            <pc:docMk/>
            <pc:sldMk cId="4214970165" sldId="288"/>
            <ac:spMk id="16" creationId="{57776FA9-81B6-BE2B-3471-B6A355EC46EA}"/>
          </ac:spMkLst>
        </pc:spChg>
        <pc:spChg chg="add mod">
          <ac:chgData name="Ryan Mays" userId="268b17f3-4843-4e45-aac5-3d4b51d86850" providerId="ADAL" clId="{E837B4E4-825C-40D1-9A88-80713FB3AFA3}" dt="2023-12-05T15:25:33.647" v="2085" actId="207"/>
          <ac:spMkLst>
            <pc:docMk/>
            <pc:sldMk cId="4214970165" sldId="288"/>
            <ac:spMk id="17" creationId="{56594CF1-E6E5-7C36-1473-A6A3B5B928F4}"/>
          </ac:spMkLst>
        </pc:spChg>
        <pc:spChg chg="add mod">
          <ac:chgData name="Ryan Mays" userId="268b17f3-4843-4e45-aac5-3d4b51d86850" providerId="ADAL" clId="{E837B4E4-825C-40D1-9A88-80713FB3AFA3}" dt="2023-12-05T15:25:02.640" v="2080" actId="255"/>
          <ac:spMkLst>
            <pc:docMk/>
            <pc:sldMk cId="4214970165" sldId="288"/>
            <ac:spMk id="18" creationId="{FABF4B57-1D19-355B-B7C6-32B81CE0F457}"/>
          </ac:spMkLst>
        </pc:spChg>
        <pc:graphicFrameChg chg="add del mod">
          <ac:chgData name="Ryan Mays" userId="268b17f3-4843-4e45-aac5-3d4b51d86850" providerId="ADAL" clId="{E837B4E4-825C-40D1-9A88-80713FB3AFA3}" dt="2023-12-05T15:20:43.194" v="1973" actId="478"/>
          <ac:graphicFrameMkLst>
            <pc:docMk/>
            <pc:sldMk cId="4214970165" sldId="288"/>
            <ac:graphicFrameMk id="5" creationId="{C3A896E3-DC2A-941D-D7A4-1C78FAC11586}"/>
          </ac:graphicFrameMkLst>
        </pc:graphicFrameChg>
        <pc:graphicFrameChg chg="add del mod">
          <ac:chgData name="Ryan Mays" userId="268b17f3-4843-4e45-aac5-3d4b51d86850" providerId="ADAL" clId="{E837B4E4-825C-40D1-9A88-80713FB3AFA3}" dt="2023-12-05T15:20:46.658" v="1975" actId="478"/>
          <ac:graphicFrameMkLst>
            <pc:docMk/>
            <pc:sldMk cId="4214970165" sldId="288"/>
            <ac:graphicFrameMk id="6" creationId="{8A30CFD8-19E7-7839-D4ED-3B35BFEAAB37}"/>
          </ac:graphicFrameMkLst>
        </pc:graphicFrameChg>
        <pc:graphicFrameChg chg="add del mod">
          <ac:chgData name="Ryan Mays" userId="268b17f3-4843-4e45-aac5-3d4b51d86850" providerId="ADAL" clId="{E837B4E4-825C-40D1-9A88-80713FB3AFA3}" dt="2023-12-05T15:21:26.732" v="1977"/>
          <ac:graphicFrameMkLst>
            <pc:docMk/>
            <pc:sldMk cId="4214970165" sldId="288"/>
            <ac:graphicFrameMk id="7" creationId="{149EC102-7550-8B3A-0262-8330CC23EE08}"/>
          </ac:graphicFrameMkLst>
        </pc:graphicFrameChg>
        <pc:graphicFrameChg chg="add del mod">
          <ac:chgData name="Ryan Mays" userId="268b17f3-4843-4e45-aac5-3d4b51d86850" providerId="ADAL" clId="{E837B4E4-825C-40D1-9A88-80713FB3AFA3}" dt="2023-12-05T15:21:26.732" v="1977"/>
          <ac:graphicFrameMkLst>
            <pc:docMk/>
            <pc:sldMk cId="4214970165" sldId="288"/>
            <ac:graphicFrameMk id="8" creationId="{63DA6EAF-C003-7EC9-8BC5-3930EDF46255}"/>
          </ac:graphicFrameMkLst>
        </pc:graphicFrameChg>
        <pc:graphicFrameChg chg="add del mod">
          <ac:chgData name="Ryan Mays" userId="268b17f3-4843-4e45-aac5-3d4b51d86850" providerId="ADAL" clId="{E837B4E4-825C-40D1-9A88-80713FB3AFA3}" dt="2023-12-05T15:21:26.732" v="1977"/>
          <ac:graphicFrameMkLst>
            <pc:docMk/>
            <pc:sldMk cId="4214970165" sldId="288"/>
            <ac:graphicFrameMk id="9" creationId="{4E0D7E0F-0D7E-E6A0-534E-982F3C480F24}"/>
          </ac:graphicFrameMkLst>
        </pc:graphicFrameChg>
        <pc:graphicFrameChg chg="add del mod">
          <ac:chgData name="Ryan Mays" userId="268b17f3-4843-4e45-aac5-3d4b51d86850" providerId="ADAL" clId="{E837B4E4-825C-40D1-9A88-80713FB3AFA3}" dt="2023-12-05T15:22:04.205" v="1979" actId="478"/>
          <ac:graphicFrameMkLst>
            <pc:docMk/>
            <pc:sldMk cId="4214970165" sldId="288"/>
            <ac:graphicFrameMk id="10" creationId="{8070EC7D-50BD-B662-6E94-50A64FBAE035}"/>
          </ac:graphicFrameMkLst>
        </pc:graphicFrameChg>
        <pc:graphicFrameChg chg="add del mod">
          <ac:chgData name="Ryan Mays" userId="268b17f3-4843-4e45-aac5-3d4b51d86850" providerId="ADAL" clId="{E837B4E4-825C-40D1-9A88-80713FB3AFA3}" dt="2023-12-05T15:22:04.205" v="1979" actId="478"/>
          <ac:graphicFrameMkLst>
            <pc:docMk/>
            <pc:sldMk cId="4214970165" sldId="288"/>
            <ac:graphicFrameMk id="11" creationId="{A66445E6-F5FE-F25B-0030-839D9224B244}"/>
          </ac:graphicFrameMkLst>
        </pc:graphicFrameChg>
        <pc:graphicFrameChg chg="add del mod">
          <ac:chgData name="Ryan Mays" userId="268b17f3-4843-4e45-aac5-3d4b51d86850" providerId="ADAL" clId="{E837B4E4-825C-40D1-9A88-80713FB3AFA3}" dt="2023-12-05T15:22:04.205" v="1979" actId="478"/>
          <ac:graphicFrameMkLst>
            <pc:docMk/>
            <pc:sldMk cId="4214970165" sldId="288"/>
            <ac:graphicFrameMk id="12" creationId="{B0F47ADB-3A2D-83DC-8949-65FC6042D53E}"/>
          </ac:graphicFrameMkLst>
        </pc:graphicFrameChg>
        <pc:graphicFrameChg chg="add mod">
          <ac:chgData name="Ryan Mays" userId="268b17f3-4843-4e45-aac5-3d4b51d86850" providerId="ADAL" clId="{E837B4E4-825C-40D1-9A88-80713FB3AFA3}" dt="2023-12-05T15:22:26.163" v="1984" actId="14100"/>
          <ac:graphicFrameMkLst>
            <pc:docMk/>
            <pc:sldMk cId="4214970165" sldId="288"/>
            <ac:graphicFrameMk id="13" creationId="{D1BEE1BF-D048-8B33-AB71-C1969A56AD46}"/>
          </ac:graphicFrameMkLst>
        </pc:graphicFrameChg>
        <pc:graphicFrameChg chg="add mod">
          <ac:chgData name="Ryan Mays" userId="268b17f3-4843-4e45-aac5-3d4b51d86850" providerId="ADAL" clId="{E837B4E4-825C-40D1-9A88-80713FB3AFA3}" dt="2023-12-05T15:22:57.092" v="1990" actId="1076"/>
          <ac:graphicFrameMkLst>
            <pc:docMk/>
            <pc:sldMk cId="4214970165" sldId="288"/>
            <ac:graphicFrameMk id="15" creationId="{1DAB6C81-FCC6-CC68-63F7-952126527C9C}"/>
          </ac:graphicFrameMkLst>
        </pc:graphicFrameChg>
      </pc:sldChg>
      <pc:sldChg chg="addSp delSp modSp mod modClrScheme chgLayout">
        <pc:chgData name="Ryan Mays" userId="268b17f3-4843-4e45-aac5-3d4b51d86850" providerId="ADAL" clId="{E837B4E4-825C-40D1-9A88-80713FB3AFA3}" dt="2023-12-05T17:47:59.134" v="5212" actId="255"/>
        <pc:sldMkLst>
          <pc:docMk/>
          <pc:sldMk cId="2056047455" sldId="289"/>
        </pc:sldMkLst>
        <pc:spChg chg="mod ord">
          <ac:chgData name="Ryan Mays" userId="268b17f3-4843-4e45-aac5-3d4b51d86850" providerId="ADAL" clId="{E837B4E4-825C-40D1-9A88-80713FB3AFA3}" dt="2023-12-05T15:25:50.150" v="2087" actId="13926"/>
          <ac:spMkLst>
            <pc:docMk/>
            <pc:sldMk cId="2056047455" sldId="289"/>
            <ac:spMk id="2" creationId="{DF15E091-A1E4-5F6D-3013-C1F26561E46D}"/>
          </ac:spMkLst>
        </pc:spChg>
        <pc:spChg chg="del mod ord">
          <ac:chgData name="Ryan Mays" userId="268b17f3-4843-4e45-aac5-3d4b51d86850" providerId="ADAL" clId="{E837B4E4-825C-40D1-9A88-80713FB3AFA3}" dt="2023-12-05T14:26:34.003" v="1882"/>
          <ac:spMkLst>
            <pc:docMk/>
            <pc:sldMk cId="2056047455" sldId="289"/>
            <ac:spMk id="3" creationId="{3D4DA043-66F6-F148-DB43-7B9D53DBCBF0}"/>
          </ac:spMkLst>
        </pc:spChg>
        <pc:spChg chg="add del mod ord">
          <ac:chgData name="Ryan Mays" userId="268b17f3-4843-4e45-aac5-3d4b51d86850" providerId="ADAL" clId="{E837B4E4-825C-40D1-9A88-80713FB3AFA3}" dt="2023-12-05T14:26:26.921" v="1880" actId="700"/>
          <ac:spMkLst>
            <pc:docMk/>
            <pc:sldMk cId="2056047455" sldId="289"/>
            <ac:spMk id="4" creationId="{5C679328-3C8D-5303-EF82-EB061E63F27E}"/>
          </ac:spMkLst>
        </pc:spChg>
        <pc:spChg chg="add mod">
          <ac:chgData name="Ryan Mays" userId="268b17f3-4843-4e45-aac5-3d4b51d86850" providerId="ADAL" clId="{E837B4E4-825C-40D1-9A88-80713FB3AFA3}" dt="2023-12-05T15:26:20.263" v="2094" actId="27636"/>
          <ac:spMkLst>
            <pc:docMk/>
            <pc:sldMk cId="2056047455" sldId="289"/>
            <ac:spMk id="5" creationId="{2AE9618D-498E-6FEA-B30D-1F0FBA0537E8}"/>
          </ac:spMkLst>
        </pc:spChg>
        <pc:spChg chg="add mod">
          <ac:chgData name="Ryan Mays" userId="268b17f3-4843-4e45-aac5-3d4b51d86850" providerId="ADAL" clId="{E837B4E4-825C-40D1-9A88-80713FB3AFA3}" dt="2023-12-05T14:33:00.175" v="1952" actId="255"/>
          <ac:spMkLst>
            <pc:docMk/>
            <pc:sldMk cId="2056047455" sldId="289"/>
            <ac:spMk id="7" creationId="{E06A3E05-8F04-905F-1662-265FA7FB8F07}"/>
          </ac:spMkLst>
        </pc:spChg>
        <pc:spChg chg="add mod">
          <ac:chgData name="Ryan Mays" userId="268b17f3-4843-4e45-aac5-3d4b51d86850" providerId="ADAL" clId="{E837B4E4-825C-40D1-9A88-80713FB3AFA3}" dt="2023-12-05T17:47:59.134" v="5212" actId="255"/>
          <ac:spMkLst>
            <pc:docMk/>
            <pc:sldMk cId="2056047455" sldId="289"/>
            <ac:spMk id="9" creationId="{7FB71BE5-56E4-82C4-DB09-D67BE34D8133}"/>
          </ac:spMkLst>
        </pc:spChg>
        <pc:graphicFrameChg chg="add mod">
          <ac:chgData name="Ryan Mays" userId="268b17f3-4843-4e45-aac5-3d4b51d86850" providerId="ADAL" clId="{E837B4E4-825C-40D1-9A88-80713FB3AFA3}" dt="2023-12-05T14:27:43.037" v="1904" actId="1076"/>
          <ac:graphicFrameMkLst>
            <pc:docMk/>
            <pc:sldMk cId="2056047455" sldId="289"/>
            <ac:graphicFrameMk id="6" creationId="{7F4C5786-C7E5-D130-23EE-AA8525552D42}"/>
          </ac:graphicFrameMkLst>
        </pc:graphicFrameChg>
        <pc:graphicFrameChg chg="add mod">
          <ac:chgData name="Ryan Mays" userId="268b17f3-4843-4e45-aac5-3d4b51d86850" providerId="ADAL" clId="{E837B4E4-825C-40D1-9A88-80713FB3AFA3}" dt="2023-12-05T14:31:14.662" v="1943" actId="1076"/>
          <ac:graphicFrameMkLst>
            <pc:docMk/>
            <pc:sldMk cId="2056047455" sldId="289"/>
            <ac:graphicFrameMk id="8" creationId="{A5733A2F-F3DD-04CF-E316-1BF276879A88}"/>
          </ac:graphicFrameMkLst>
        </pc:graphicFrameChg>
        <pc:graphicFrameChg chg="add del mod">
          <ac:chgData name="Ryan Mays" userId="268b17f3-4843-4e45-aac5-3d4b51d86850" providerId="ADAL" clId="{E837B4E4-825C-40D1-9A88-80713FB3AFA3}" dt="2023-12-05T17:38:52.504" v="5160" actId="478"/>
          <ac:graphicFrameMkLst>
            <pc:docMk/>
            <pc:sldMk cId="2056047455" sldId="289"/>
            <ac:graphicFrameMk id="10" creationId="{8088F063-B44A-EC53-A587-52807888929A}"/>
          </ac:graphicFrameMkLst>
        </pc:graphicFrameChg>
        <pc:graphicFrameChg chg="add mod">
          <ac:chgData name="Ryan Mays" userId="268b17f3-4843-4e45-aac5-3d4b51d86850" providerId="ADAL" clId="{E837B4E4-825C-40D1-9A88-80713FB3AFA3}" dt="2023-12-05T17:47:26.330" v="5208" actId="1076"/>
          <ac:graphicFrameMkLst>
            <pc:docMk/>
            <pc:sldMk cId="2056047455" sldId="289"/>
            <ac:graphicFrameMk id="11" creationId="{C714E208-9D25-9105-6930-ACB80F65D3FA}"/>
          </ac:graphicFrameMkLst>
        </pc:graphicFrameChg>
        <pc:graphicFrameChg chg="add mod">
          <ac:chgData name="Ryan Mays" userId="268b17f3-4843-4e45-aac5-3d4b51d86850" providerId="ADAL" clId="{E837B4E4-825C-40D1-9A88-80713FB3AFA3}" dt="2023-12-05T17:47:24.368" v="5207" actId="1076"/>
          <ac:graphicFrameMkLst>
            <pc:docMk/>
            <pc:sldMk cId="2056047455" sldId="289"/>
            <ac:graphicFrameMk id="13" creationId="{954B030D-8851-9DC8-EB7F-EF44DF5CD70D}"/>
          </ac:graphicFrameMkLst>
        </pc:graphicFrameChg>
      </pc:sldChg>
      <pc:sldChg chg="addSp delSp modSp mod">
        <pc:chgData name="Ryan Mays" userId="268b17f3-4843-4e45-aac5-3d4b51d86850" providerId="ADAL" clId="{E837B4E4-825C-40D1-9A88-80713FB3AFA3}" dt="2023-12-08T20:03:13.500" v="5507" actId="14100"/>
        <pc:sldMkLst>
          <pc:docMk/>
          <pc:sldMk cId="3063206856" sldId="290"/>
        </pc:sldMkLst>
        <pc:spChg chg="mod">
          <ac:chgData name="Ryan Mays" userId="268b17f3-4843-4e45-aac5-3d4b51d86850" providerId="ADAL" clId="{E837B4E4-825C-40D1-9A88-80713FB3AFA3}" dt="2023-12-05T16:12:34.396" v="3399" actId="13926"/>
          <ac:spMkLst>
            <pc:docMk/>
            <pc:sldMk cId="3063206856" sldId="290"/>
            <ac:spMk id="2" creationId="{C8688159-3E05-F578-2698-07600647539B}"/>
          </ac:spMkLst>
        </pc:spChg>
        <pc:spChg chg="mod">
          <ac:chgData name="Ryan Mays" userId="268b17f3-4843-4e45-aac5-3d4b51d86850" providerId="ADAL" clId="{E837B4E4-825C-40D1-9A88-80713FB3AFA3}" dt="2023-12-05T16:12:12.493" v="3397" actId="20577"/>
          <ac:spMkLst>
            <pc:docMk/>
            <pc:sldMk cId="3063206856" sldId="290"/>
            <ac:spMk id="3" creationId="{C5803585-618E-C334-A16E-84D277E7B6A4}"/>
          </ac:spMkLst>
        </pc:spChg>
        <pc:graphicFrameChg chg="add mod modGraphic">
          <ac:chgData name="Ryan Mays" userId="268b17f3-4843-4e45-aac5-3d4b51d86850" providerId="ADAL" clId="{E837B4E4-825C-40D1-9A88-80713FB3AFA3}" dt="2023-12-05T15:55:19.370" v="3090" actId="255"/>
          <ac:graphicFrameMkLst>
            <pc:docMk/>
            <pc:sldMk cId="3063206856" sldId="290"/>
            <ac:graphicFrameMk id="4" creationId="{5E52E2EA-0BF9-CDAC-B742-3F696833F3E3}"/>
          </ac:graphicFrameMkLst>
        </pc:graphicFrameChg>
        <pc:graphicFrameChg chg="add mod modGraphic">
          <ac:chgData name="Ryan Mays" userId="268b17f3-4843-4e45-aac5-3d4b51d86850" providerId="ADAL" clId="{E837B4E4-825C-40D1-9A88-80713FB3AFA3}" dt="2023-12-05T15:55:23.950" v="3091" actId="255"/>
          <ac:graphicFrameMkLst>
            <pc:docMk/>
            <pc:sldMk cId="3063206856" sldId="290"/>
            <ac:graphicFrameMk id="5" creationId="{392AAB8B-235A-8162-63B4-0306F75A07D4}"/>
          </ac:graphicFrameMkLst>
        </pc:graphicFrameChg>
        <pc:graphicFrameChg chg="add mod modGraphic">
          <ac:chgData name="Ryan Mays" userId="268b17f3-4843-4e45-aac5-3d4b51d86850" providerId="ADAL" clId="{E837B4E4-825C-40D1-9A88-80713FB3AFA3}" dt="2023-12-05T15:55:28.245" v="3092" actId="255"/>
          <ac:graphicFrameMkLst>
            <pc:docMk/>
            <pc:sldMk cId="3063206856" sldId="290"/>
            <ac:graphicFrameMk id="6" creationId="{0E99566B-D892-E3E8-4B1E-EDAC267328AE}"/>
          </ac:graphicFrameMkLst>
        </pc:graphicFrameChg>
        <pc:graphicFrameChg chg="add mod modGraphic">
          <ac:chgData name="Ryan Mays" userId="268b17f3-4843-4e45-aac5-3d4b51d86850" providerId="ADAL" clId="{E837B4E4-825C-40D1-9A88-80713FB3AFA3}" dt="2023-12-05T16:09:45.259" v="3225" actId="255"/>
          <ac:graphicFrameMkLst>
            <pc:docMk/>
            <pc:sldMk cId="3063206856" sldId="290"/>
            <ac:graphicFrameMk id="7" creationId="{52027F5E-7797-1C20-8964-E4CE99E68CF2}"/>
          </ac:graphicFrameMkLst>
        </pc:graphicFrameChg>
        <pc:graphicFrameChg chg="add mod modGraphic">
          <ac:chgData name="Ryan Mays" userId="268b17f3-4843-4e45-aac5-3d4b51d86850" providerId="ADAL" clId="{E837B4E4-825C-40D1-9A88-80713FB3AFA3}" dt="2023-12-05T16:10:02.066" v="3238" actId="20577"/>
          <ac:graphicFrameMkLst>
            <pc:docMk/>
            <pc:sldMk cId="3063206856" sldId="290"/>
            <ac:graphicFrameMk id="8" creationId="{EC5E935D-1A65-D11D-6384-43C9BDD812D1}"/>
          </ac:graphicFrameMkLst>
        </pc:graphicFrameChg>
        <pc:graphicFrameChg chg="add del mod modGraphic">
          <ac:chgData name="Ryan Mays" userId="268b17f3-4843-4e45-aac5-3d4b51d86850" providerId="ADAL" clId="{E837B4E4-825C-40D1-9A88-80713FB3AFA3}" dt="2023-12-05T16:07:40.040" v="3133" actId="478"/>
          <ac:graphicFrameMkLst>
            <pc:docMk/>
            <pc:sldMk cId="3063206856" sldId="290"/>
            <ac:graphicFrameMk id="9" creationId="{466994F3-D006-1404-116D-987051A2000F}"/>
          </ac:graphicFrameMkLst>
        </pc:graphicFrameChg>
        <pc:graphicFrameChg chg="add mod modGraphic">
          <ac:chgData name="Ryan Mays" userId="268b17f3-4843-4e45-aac5-3d4b51d86850" providerId="ADAL" clId="{E837B4E4-825C-40D1-9A88-80713FB3AFA3}" dt="2023-12-05T16:10:52.627" v="3310" actId="20577"/>
          <ac:graphicFrameMkLst>
            <pc:docMk/>
            <pc:sldMk cId="3063206856" sldId="290"/>
            <ac:graphicFrameMk id="10" creationId="{29816D86-FC4F-A7F7-FB44-C7F138A8BE8D}"/>
          </ac:graphicFrameMkLst>
        </pc:graphicFrameChg>
        <pc:graphicFrameChg chg="add mod modGraphic">
          <ac:chgData name="Ryan Mays" userId="268b17f3-4843-4e45-aac5-3d4b51d86850" providerId="ADAL" clId="{E837B4E4-825C-40D1-9A88-80713FB3AFA3}" dt="2023-12-05T16:11:24.251" v="3353" actId="20577"/>
          <ac:graphicFrameMkLst>
            <pc:docMk/>
            <pc:sldMk cId="3063206856" sldId="290"/>
            <ac:graphicFrameMk id="11" creationId="{D25F1CD3-E743-591D-8726-AC74BA1627A4}"/>
          </ac:graphicFrameMkLst>
        </pc:graphicFrameChg>
        <pc:graphicFrameChg chg="add mod modGraphic">
          <ac:chgData name="Ryan Mays" userId="268b17f3-4843-4e45-aac5-3d4b51d86850" providerId="ADAL" clId="{E837B4E4-825C-40D1-9A88-80713FB3AFA3}" dt="2023-12-08T20:03:13.500" v="5507" actId="14100"/>
          <ac:graphicFrameMkLst>
            <pc:docMk/>
            <pc:sldMk cId="3063206856" sldId="290"/>
            <ac:graphicFrameMk id="12" creationId="{B876E3B3-CA97-4973-110A-BF6F64B06D35}"/>
          </ac:graphicFrameMkLst>
        </pc:graphicFrameChg>
      </pc:sldChg>
      <pc:sldChg chg="addSp delSp modSp mod">
        <pc:chgData name="Ryan Mays" userId="268b17f3-4843-4e45-aac5-3d4b51d86850" providerId="ADAL" clId="{E837B4E4-825C-40D1-9A88-80713FB3AFA3}" dt="2023-12-05T19:02:58.443" v="5359" actId="13926"/>
        <pc:sldMkLst>
          <pc:docMk/>
          <pc:sldMk cId="1503453953" sldId="291"/>
        </pc:sldMkLst>
        <pc:spChg chg="mod">
          <ac:chgData name="Ryan Mays" userId="268b17f3-4843-4e45-aac5-3d4b51d86850" providerId="ADAL" clId="{E837B4E4-825C-40D1-9A88-80713FB3AFA3}" dt="2023-12-05T16:26:30.115" v="4071" actId="13926"/>
          <ac:spMkLst>
            <pc:docMk/>
            <pc:sldMk cId="1503453953" sldId="291"/>
            <ac:spMk id="2" creationId="{C8688159-3E05-F578-2698-07600647539B}"/>
          </ac:spMkLst>
        </pc:spChg>
        <pc:spChg chg="mod">
          <ac:chgData name="Ryan Mays" userId="268b17f3-4843-4e45-aac5-3d4b51d86850" providerId="ADAL" clId="{E837B4E4-825C-40D1-9A88-80713FB3AFA3}" dt="2023-12-05T16:34:50.746" v="4347" actId="20577"/>
          <ac:spMkLst>
            <pc:docMk/>
            <pc:sldMk cId="1503453953" sldId="291"/>
            <ac:spMk id="3" creationId="{C5803585-618E-C334-A16E-84D277E7B6A4}"/>
          </ac:spMkLst>
        </pc:spChg>
        <pc:spChg chg="mod">
          <ac:chgData name="Ryan Mays" userId="268b17f3-4843-4e45-aac5-3d4b51d86850" providerId="ADAL" clId="{E837B4E4-825C-40D1-9A88-80713FB3AFA3}" dt="2023-12-05T19:02:18.399" v="5287" actId="20577"/>
          <ac:spMkLst>
            <pc:docMk/>
            <pc:sldMk cId="1503453953" sldId="291"/>
            <ac:spMk id="6" creationId="{33424D84-7818-6D47-0671-AA1DA48061C8}"/>
          </ac:spMkLst>
        </pc:spChg>
        <pc:graphicFrameChg chg="add mod modGraphic">
          <ac:chgData name="Ryan Mays" userId="268b17f3-4843-4e45-aac5-3d4b51d86850" providerId="ADAL" clId="{E837B4E4-825C-40D1-9A88-80713FB3AFA3}" dt="2023-12-05T19:02:48.601" v="5358" actId="20577"/>
          <ac:graphicFrameMkLst>
            <pc:docMk/>
            <pc:sldMk cId="1503453953" sldId="291"/>
            <ac:graphicFrameMk id="4" creationId="{815E2AC4-AF1D-F9EC-D711-22F18368744F}"/>
          </ac:graphicFrameMkLst>
        </pc:graphicFrameChg>
        <pc:graphicFrameChg chg="add mod modGraphic">
          <ac:chgData name="Ryan Mays" userId="268b17f3-4843-4e45-aac5-3d4b51d86850" providerId="ADAL" clId="{E837B4E4-825C-40D1-9A88-80713FB3AFA3}" dt="2023-12-05T19:02:58.443" v="5359" actId="13926"/>
          <ac:graphicFrameMkLst>
            <pc:docMk/>
            <pc:sldMk cId="1503453953" sldId="291"/>
            <ac:graphicFrameMk id="5" creationId="{9210F07B-798B-8A0F-9C8E-8F11BE27EAD8}"/>
          </ac:graphicFrameMkLst>
        </pc:graphicFrameChg>
        <pc:graphicFrameChg chg="add del mod modGraphic">
          <ac:chgData name="Ryan Mays" userId="268b17f3-4843-4e45-aac5-3d4b51d86850" providerId="ADAL" clId="{E837B4E4-825C-40D1-9A88-80713FB3AFA3}" dt="2023-12-05T16:29:54.509" v="4244" actId="478"/>
          <ac:graphicFrameMkLst>
            <pc:docMk/>
            <pc:sldMk cId="1503453953" sldId="291"/>
            <ac:graphicFrameMk id="6" creationId="{2E31B10D-46CA-0D2B-4CB9-D833017A7865}"/>
          </ac:graphicFrameMkLst>
        </pc:graphicFrameChg>
        <pc:graphicFrameChg chg="add mod modGraphic">
          <ac:chgData name="Ryan Mays" userId="268b17f3-4843-4e45-aac5-3d4b51d86850" providerId="ADAL" clId="{E837B4E4-825C-40D1-9A88-80713FB3AFA3}" dt="2023-12-05T16:25:11.610" v="3968" actId="20577"/>
          <ac:graphicFrameMkLst>
            <pc:docMk/>
            <pc:sldMk cId="1503453953" sldId="291"/>
            <ac:graphicFrameMk id="7" creationId="{F0018BA5-BB21-122E-358F-9E560BB9138D}"/>
          </ac:graphicFrameMkLst>
        </pc:graphicFrameChg>
        <pc:graphicFrameChg chg="add mod modGraphic">
          <ac:chgData name="Ryan Mays" userId="268b17f3-4843-4e45-aac5-3d4b51d86850" providerId="ADAL" clId="{E837B4E4-825C-40D1-9A88-80713FB3AFA3}" dt="2023-12-05T16:25:01.608" v="3965" actId="20577"/>
          <ac:graphicFrameMkLst>
            <pc:docMk/>
            <pc:sldMk cId="1503453953" sldId="291"/>
            <ac:graphicFrameMk id="8" creationId="{11E826CE-C2E3-08E2-E944-AEBEC712DA67}"/>
          </ac:graphicFrameMkLst>
        </pc:graphicFrameChg>
        <pc:graphicFrameChg chg="add mod modGraphic">
          <ac:chgData name="Ryan Mays" userId="268b17f3-4843-4e45-aac5-3d4b51d86850" providerId="ADAL" clId="{E837B4E4-825C-40D1-9A88-80713FB3AFA3}" dt="2023-12-05T16:25:39.528" v="4062" actId="20577"/>
          <ac:graphicFrameMkLst>
            <pc:docMk/>
            <pc:sldMk cId="1503453953" sldId="291"/>
            <ac:graphicFrameMk id="9" creationId="{A5CA7540-F81E-F603-3CB0-ACC1E3D711E0}"/>
          </ac:graphicFrameMkLst>
        </pc:graphicFrameChg>
        <pc:graphicFrameChg chg="add mod modGraphic">
          <ac:chgData name="Ryan Mays" userId="268b17f3-4843-4e45-aac5-3d4b51d86850" providerId="ADAL" clId="{E837B4E4-825C-40D1-9A88-80713FB3AFA3}" dt="2023-12-05T16:21:06.673" v="3832" actId="255"/>
          <ac:graphicFrameMkLst>
            <pc:docMk/>
            <pc:sldMk cId="1503453953" sldId="291"/>
            <ac:graphicFrameMk id="10" creationId="{D300A295-DC6B-9666-00E2-C6FC341C2F23}"/>
          </ac:graphicFrameMkLst>
        </pc:graphicFrameChg>
        <pc:graphicFrameChg chg="add mod modGraphic">
          <ac:chgData name="Ryan Mays" userId="268b17f3-4843-4e45-aac5-3d4b51d86850" providerId="ADAL" clId="{E837B4E4-825C-40D1-9A88-80713FB3AFA3}" dt="2023-12-05T16:21:31.684" v="3837" actId="14100"/>
          <ac:graphicFrameMkLst>
            <pc:docMk/>
            <pc:sldMk cId="1503453953" sldId="291"/>
            <ac:graphicFrameMk id="11" creationId="{861DC082-F964-65FB-21D0-0D76F3D724DD}"/>
          </ac:graphicFrameMkLst>
        </pc:graphicFrameChg>
        <pc:graphicFrameChg chg="add mod modGraphic">
          <ac:chgData name="Ryan Mays" userId="268b17f3-4843-4e45-aac5-3d4b51d86850" providerId="ADAL" clId="{E837B4E4-825C-40D1-9A88-80713FB3AFA3}" dt="2023-12-05T16:21:53.762" v="3840" actId="255"/>
          <ac:graphicFrameMkLst>
            <pc:docMk/>
            <pc:sldMk cId="1503453953" sldId="291"/>
            <ac:graphicFrameMk id="12" creationId="{48875F02-459C-55D4-311F-BDA8FC032BF6}"/>
          </ac:graphicFrameMkLst>
        </pc:graphicFrameChg>
        <pc:graphicFrameChg chg="add del mod ord modGraphic">
          <ac:chgData name="Ryan Mays" userId="268b17f3-4843-4e45-aac5-3d4b51d86850" providerId="ADAL" clId="{E837B4E4-825C-40D1-9A88-80713FB3AFA3}" dt="2023-12-05T16:34:47.506" v="4341"/>
          <ac:graphicFrameMkLst>
            <pc:docMk/>
            <pc:sldMk cId="1503453953" sldId="291"/>
            <ac:graphicFrameMk id="13" creationId="{9A755FBD-2937-7112-8ED8-E0F3D1C6DE7B}"/>
          </ac:graphicFrameMkLst>
        </pc:graphicFrameChg>
      </pc:sldChg>
      <pc:sldChg chg="addSp delSp modSp mod">
        <pc:chgData name="Ryan Mays" userId="268b17f3-4843-4e45-aac5-3d4b51d86850" providerId="ADAL" clId="{E837B4E4-825C-40D1-9A88-80713FB3AFA3}" dt="2023-12-05T16:46:05.538" v="4805" actId="13926"/>
        <pc:sldMkLst>
          <pc:docMk/>
          <pc:sldMk cId="2690878885" sldId="292"/>
        </pc:sldMkLst>
        <pc:spChg chg="mod">
          <ac:chgData name="Ryan Mays" userId="268b17f3-4843-4e45-aac5-3d4b51d86850" providerId="ADAL" clId="{E837B4E4-825C-40D1-9A88-80713FB3AFA3}" dt="2023-12-05T16:46:05.538" v="4805" actId="13926"/>
          <ac:spMkLst>
            <pc:docMk/>
            <pc:sldMk cId="2690878885" sldId="292"/>
            <ac:spMk id="2" creationId="{C8688159-3E05-F578-2698-07600647539B}"/>
          </ac:spMkLst>
        </pc:spChg>
        <pc:spChg chg="mod">
          <ac:chgData name="Ryan Mays" userId="268b17f3-4843-4e45-aac5-3d4b51d86850" providerId="ADAL" clId="{E837B4E4-825C-40D1-9A88-80713FB3AFA3}" dt="2023-12-05T16:45:46.693" v="4803" actId="20577"/>
          <ac:spMkLst>
            <pc:docMk/>
            <pc:sldMk cId="2690878885" sldId="292"/>
            <ac:spMk id="3" creationId="{C5803585-618E-C334-A16E-84D277E7B6A4}"/>
          </ac:spMkLst>
        </pc:spChg>
        <pc:graphicFrameChg chg="add mod modGraphic">
          <ac:chgData name="Ryan Mays" userId="268b17f3-4843-4e45-aac5-3d4b51d86850" providerId="ADAL" clId="{E837B4E4-825C-40D1-9A88-80713FB3AFA3}" dt="2023-12-05T16:37:55.413" v="4472" actId="20577"/>
          <ac:graphicFrameMkLst>
            <pc:docMk/>
            <pc:sldMk cId="2690878885" sldId="292"/>
            <ac:graphicFrameMk id="4" creationId="{FD45E62C-294C-1E0F-D72E-3615F71D10AB}"/>
          </ac:graphicFrameMkLst>
        </pc:graphicFrameChg>
        <pc:graphicFrameChg chg="add mod modGraphic">
          <ac:chgData name="Ryan Mays" userId="268b17f3-4843-4e45-aac5-3d4b51d86850" providerId="ADAL" clId="{E837B4E4-825C-40D1-9A88-80713FB3AFA3}" dt="2023-12-05T16:37:44.585" v="4457" actId="20577"/>
          <ac:graphicFrameMkLst>
            <pc:docMk/>
            <pc:sldMk cId="2690878885" sldId="292"/>
            <ac:graphicFrameMk id="5" creationId="{32999059-20C5-5E13-C1DC-DA42B7844D0A}"/>
          </ac:graphicFrameMkLst>
        </pc:graphicFrameChg>
        <pc:graphicFrameChg chg="add del mod modGraphic">
          <ac:chgData name="Ryan Mays" userId="268b17f3-4843-4e45-aac5-3d4b51d86850" providerId="ADAL" clId="{E837B4E4-825C-40D1-9A88-80713FB3AFA3}" dt="2023-12-05T16:38:11.230" v="4473" actId="478"/>
          <ac:graphicFrameMkLst>
            <pc:docMk/>
            <pc:sldMk cId="2690878885" sldId="292"/>
            <ac:graphicFrameMk id="6" creationId="{BA4A0B2B-48DE-E430-6724-B05C72B3FDF1}"/>
          </ac:graphicFrameMkLst>
        </pc:graphicFrameChg>
        <pc:graphicFrameChg chg="add mod modGraphic">
          <ac:chgData name="Ryan Mays" userId="268b17f3-4843-4e45-aac5-3d4b51d86850" providerId="ADAL" clId="{E837B4E4-825C-40D1-9A88-80713FB3AFA3}" dt="2023-12-05T16:39:52.646" v="4520" actId="20577"/>
          <ac:graphicFrameMkLst>
            <pc:docMk/>
            <pc:sldMk cId="2690878885" sldId="292"/>
            <ac:graphicFrameMk id="7" creationId="{6A06ECCC-C690-8337-50FB-E24C076B82E1}"/>
          </ac:graphicFrameMkLst>
        </pc:graphicFrameChg>
        <pc:graphicFrameChg chg="add mod modGraphic">
          <ac:chgData name="Ryan Mays" userId="268b17f3-4843-4e45-aac5-3d4b51d86850" providerId="ADAL" clId="{E837B4E4-825C-40D1-9A88-80713FB3AFA3}" dt="2023-12-05T16:42:39.612" v="4676" actId="255"/>
          <ac:graphicFrameMkLst>
            <pc:docMk/>
            <pc:sldMk cId="2690878885" sldId="292"/>
            <ac:graphicFrameMk id="8" creationId="{E7CCE9B8-8469-57BA-5E7B-D578A97FC78C}"/>
          </ac:graphicFrameMkLst>
        </pc:graphicFrameChg>
        <pc:graphicFrameChg chg="add mod modGraphic">
          <ac:chgData name="Ryan Mays" userId="268b17f3-4843-4e45-aac5-3d4b51d86850" providerId="ADAL" clId="{E837B4E4-825C-40D1-9A88-80713FB3AFA3}" dt="2023-12-05T16:42:50.988" v="4679" actId="14100"/>
          <ac:graphicFrameMkLst>
            <pc:docMk/>
            <pc:sldMk cId="2690878885" sldId="292"/>
            <ac:graphicFrameMk id="9" creationId="{9511B6C9-C82B-8B82-2493-68BE257C9263}"/>
          </ac:graphicFrameMkLst>
        </pc:graphicFrameChg>
        <pc:graphicFrameChg chg="add mod modGraphic">
          <ac:chgData name="Ryan Mays" userId="268b17f3-4843-4e45-aac5-3d4b51d86850" providerId="ADAL" clId="{E837B4E4-825C-40D1-9A88-80713FB3AFA3}" dt="2023-12-05T16:45:26.246" v="4768" actId="1076"/>
          <ac:graphicFrameMkLst>
            <pc:docMk/>
            <pc:sldMk cId="2690878885" sldId="292"/>
            <ac:graphicFrameMk id="10" creationId="{C0BD9815-A497-BF93-9FE2-C25E7F24D573}"/>
          </ac:graphicFrameMkLst>
        </pc:graphicFrameChg>
        <pc:graphicFrameChg chg="add mod modGraphic">
          <ac:chgData name="Ryan Mays" userId="268b17f3-4843-4e45-aac5-3d4b51d86850" providerId="ADAL" clId="{E837B4E4-825C-40D1-9A88-80713FB3AFA3}" dt="2023-12-05T16:45:11.259" v="4766" actId="20577"/>
          <ac:graphicFrameMkLst>
            <pc:docMk/>
            <pc:sldMk cId="2690878885" sldId="292"/>
            <ac:graphicFrameMk id="11" creationId="{D4B06D68-31F8-0FA5-4ECA-71A8A7C2E2D9}"/>
          </ac:graphicFrameMkLst>
        </pc:graphicFrameChg>
        <pc:graphicFrameChg chg="add del mod">
          <ac:chgData name="Ryan Mays" userId="268b17f3-4843-4e45-aac5-3d4b51d86850" providerId="ADAL" clId="{E837B4E4-825C-40D1-9A88-80713FB3AFA3}" dt="2023-12-05T16:45:20.845" v="4767" actId="478"/>
          <ac:graphicFrameMkLst>
            <pc:docMk/>
            <pc:sldMk cId="2690878885" sldId="292"/>
            <ac:graphicFrameMk id="12" creationId="{773C5C0D-9548-5D77-D42D-E3F319D963CC}"/>
          </ac:graphicFrameMkLst>
        </pc:graphicFrameChg>
      </pc:sldChg>
      <pc:sldChg chg="addSp delSp modSp mod">
        <pc:chgData name="Ryan Mays" userId="268b17f3-4843-4e45-aac5-3d4b51d86850" providerId="ADAL" clId="{E837B4E4-825C-40D1-9A88-80713FB3AFA3}" dt="2023-12-05T17:21:29.082" v="5158" actId="20577"/>
        <pc:sldMkLst>
          <pc:docMk/>
          <pc:sldMk cId="3711461407" sldId="293"/>
        </pc:sldMkLst>
        <pc:spChg chg="mod">
          <ac:chgData name="Ryan Mays" userId="268b17f3-4843-4e45-aac5-3d4b51d86850" providerId="ADAL" clId="{E837B4E4-825C-40D1-9A88-80713FB3AFA3}" dt="2023-12-05T17:12:43.515" v="4806" actId="20577"/>
          <ac:spMkLst>
            <pc:docMk/>
            <pc:sldMk cId="3711461407" sldId="293"/>
            <ac:spMk id="2" creationId="{C8688159-3E05-F578-2698-07600647539B}"/>
          </ac:spMkLst>
        </pc:spChg>
        <pc:spChg chg="mod">
          <ac:chgData name="Ryan Mays" userId="268b17f3-4843-4e45-aac5-3d4b51d86850" providerId="ADAL" clId="{E837B4E4-825C-40D1-9A88-80713FB3AFA3}" dt="2023-12-05T17:21:29.082" v="5158" actId="20577"/>
          <ac:spMkLst>
            <pc:docMk/>
            <pc:sldMk cId="3711461407" sldId="293"/>
            <ac:spMk id="3" creationId="{C5803585-618E-C334-A16E-84D277E7B6A4}"/>
          </ac:spMkLst>
        </pc:spChg>
        <pc:graphicFrameChg chg="add del mod modGraphic">
          <ac:chgData name="Ryan Mays" userId="268b17f3-4843-4e45-aac5-3d4b51d86850" providerId="ADAL" clId="{E837B4E4-825C-40D1-9A88-80713FB3AFA3}" dt="2023-12-05T17:15:13.104" v="4841" actId="478"/>
          <ac:graphicFrameMkLst>
            <pc:docMk/>
            <pc:sldMk cId="3711461407" sldId="293"/>
            <ac:graphicFrameMk id="4" creationId="{6754887D-6D01-04EB-2A8B-2B4F903F7A39}"/>
          </ac:graphicFrameMkLst>
        </pc:graphicFrameChg>
        <pc:graphicFrameChg chg="add del mod">
          <ac:chgData name="Ryan Mays" userId="268b17f3-4843-4e45-aac5-3d4b51d86850" providerId="ADAL" clId="{E837B4E4-825C-40D1-9A88-80713FB3AFA3}" dt="2023-12-05T17:19:44.522" v="5137" actId="478"/>
          <ac:graphicFrameMkLst>
            <pc:docMk/>
            <pc:sldMk cId="3711461407" sldId="293"/>
            <ac:graphicFrameMk id="5" creationId="{96021DFF-5C9B-5BD7-0B2C-31E61E2DD44E}"/>
          </ac:graphicFrameMkLst>
        </pc:graphicFrameChg>
        <pc:graphicFrameChg chg="add mod modGraphic">
          <ac:chgData name="Ryan Mays" userId="268b17f3-4843-4e45-aac5-3d4b51d86850" providerId="ADAL" clId="{E837B4E4-825C-40D1-9A88-80713FB3AFA3}" dt="2023-12-05T17:16:26.315" v="4907" actId="14100"/>
          <ac:graphicFrameMkLst>
            <pc:docMk/>
            <pc:sldMk cId="3711461407" sldId="293"/>
            <ac:graphicFrameMk id="6" creationId="{1388C7B3-4C39-3821-0C4C-178F64CF877B}"/>
          </ac:graphicFrameMkLst>
        </pc:graphicFrameChg>
        <pc:graphicFrameChg chg="add mod modGraphic">
          <ac:chgData name="Ryan Mays" userId="268b17f3-4843-4e45-aac5-3d4b51d86850" providerId="ADAL" clId="{E837B4E4-825C-40D1-9A88-80713FB3AFA3}" dt="2023-12-05T17:17:27.192" v="5009" actId="14100"/>
          <ac:graphicFrameMkLst>
            <pc:docMk/>
            <pc:sldMk cId="3711461407" sldId="293"/>
            <ac:graphicFrameMk id="7" creationId="{5277E8B0-8CEA-77AC-A62D-B9085B5F95B7}"/>
          </ac:graphicFrameMkLst>
        </pc:graphicFrameChg>
        <pc:graphicFrameChg chg="add del mod modGraphic">
          <ac:chgData name="Ryan Mays" userId="268b17f3-4843-4e45-aac5-3d4b51d86850" providerId="ADAL" clId="{E837B4E4-825C-40D1-9A88-80713FB3AFA3}" dt="2023-12-05T17:17:41.743" v="5010" actId="478"/>
          <ac:graphicFrameMkLst>
            <pc:docMk/>
            <pc:sldMk cId="3711461407" sldId="293"/>
            <ac:graphicFrameMk id="8" creationId="{EC10F395-C41F-358D-D3BC-9E9F0D493834}"/>
          </ac:graphicFrameMkLst>
        </pc:graphicFrameChg>
        <pc:graphicFrameChg chg="add mod modGraphic">
          <ac:chgData name="Ryan Mays" userId="268b17f3-4843-4e45-aac5-3d4b51d86850" providerId="ADAL" clId="{E837B4E4-825C-40D1-9A88-80713FB3AFA3}" dt="2023-12-05T17:18:08.260" v="5055" actId="20577"/>
          <ac:graphicFrameMkLst>
            <pc:docMk/>
            <pc:sldMk cId="3711461407" sldId="293"/>
            <ac:graphicFrameMk id="9" creationId="{DEED72F2-901C-07FC-6973-A1D3DB58C6B6}"/>
          </ac:graphicFrameMkLst>
        </pc:graphicFrameChg>
        <pc:graphicFrameChg chg="add mod modGraphic">
          <ac:chgData name="Ryan Mays" userId="268b17f3-4843-4e45-aac5-3d4b51d86850" providerId="ADAL" clId="{E837B4E4-825C-40D1-9A88-80713FB3AFA3}" dt="2023-12-05T17:19:22.145" v="5132" actId="20577"/>
          <ac:graphicFrameMkLst>
            <pc:docMk/>
            <pc:sldMk cId="3711461407" sldId="293"/>
            <ac:graphicFrameMk id="10" creationId="{3032B07C-C06E-840F-7485-6D7DC56AF0E4}"/>
          </ac:graphicFrameMkLst>
        </pc:graphicFrameChg>
        <pc:graphicFrameChg chg="add del mod modGraphic">
          <ac:chgData name="Ryan Mays" userId="268b17f3-4843-4e45-aac5-3d4b51d86850" providerId="ADAL" clId="{E837B4E4-825C-40D1-9A88-80713FB3AFA3}" dt="2023-12-05T17:19:40.445" v="5136" actId="478"/>
          <ac:graphicFrameMkLst>
            <pc:docMk/>
            <pc:sldMk cId="3711461407" sldId="293"/>
            <ac:graphicFrameMk id="11" creationId="{8542FC50-3925-A211-AEA1-0596101964F4}"/>
          </ac:graphicFrameMkLst>
        </pc:graphicFrameChg>
        <pc:graphicFrameChg chg="add del mod modGraphic">
          <ac:chgData name="Ryan Mays" userId="268b17f3-4843-4e45-aac5-3d4b51d86850" providerId="ADAL" clId="{E837B4E4-825C-40D1-9A88-80713FB3AFA3}" dt="2023-12-05T17:21:25.480" v="5156" actId="478"/>
          <ac:graphicFrameMkLst>
            <pc:docMk/>
            <pc:sldMk cId="3711461407" sldId="293"/>
            <ac:graphicFrameMk id="12" creationId="{9F9D7CDB-024E-C5CF-89BB-788ED9DECB86}"/>
          </ac:graphicFrameMkLst>
        </pc:graphicFrameChg>
      </pc:sldChg>
      <pc:sldChg chg="addSp delSp modSp mod modClrScheme chgLayout">
        <pc:chgData name="Ryan Mays" userId="268b17f3-4843-4e45-aac5-3d4b51d86850" providerId="ADAL" clId="{E837B4E4-825C-40D1-9A88-80713FB3AFA3}" dt="2023-12-07T14:17:45.160" v="5492" actId="1076"/>
        <pc:sldMkLst>
          <pc:docMk/>
          <pc:sldMk cId="98603863" sldId="294"/>
        </pc:sldMkLst>
        <pc:spChg chg="mod ord">
          <ac:chgData name="Ryan Mays" userId="268b17f3-4843-4e45-aac5-3d4b51d86850" providerId="ADAL" clId="{E837B4E4-825C-40D1-9A88-80713FB3AFA3}" dt="2023-12-05T15:25:44.050" v="2086" actId="13926"/>
          <ac:spMkLst>
            <pc:docMk/>
            <pc:sldMk cId="98603863" sldId="294"/>
            <ac:spMk id="2" creationId="{DF15E091-A1E4-5F6D-3013-C1F26561E46D}"/>
          </ac:spMkLst>
        </pc:spChg>
        <pc:spChg chg="mod ord">
          <ac:chgData name="Ryan Mays" userId="268b17f3-4843-4e45-aac5-3d4b51d86850" providerId="ADAL" clId="{E837B4E4-825C-40D1-9A88-80713FB3AFA3}" dt="2023-12-05T02:06:29.466" v="1854" actId="20577"/>
          <ac:spMkLst>
            <pc:docMk/>
            <pc:sldMk cId="98603863" sldId="294"/>
            <ac:spMk id="3" creationId="{3D4DA043-66F6-F148-DB43-7B9D53DBCBF0}"/>
          </ac:spMkLst>
        </pc:spChg>
        <pc:spChg chg="add del mod ord">
          <ac:chgData name="Ryan Mays" userId="268b17f3-4843-4e45-aac5-3d4b51d86850" providerId="ADAL" clId="{E837B4E4-825C-40D1-9A88-80713FB3AFA3}" dt="2023-12-04T22:54:25.311" v="1839" actId="700"/>
          <ac:spMkLst>
            <pc:docMk/>
            <pc:sldMk cId="98603863" sldId="294"/>
            <ac:spMk id="8" creationId="{05A59C24-339B-2EE7-8497-D347AD5214AF}"/>
          </ac:spMkLst>
        </pc:spChg>
        <pc:spChg chg="mod">
          <ac:chgData name="Ryan Mays" userId="268b17f3-4843-4e45-aac5-3d4b51d86850" providerId="ADAL" clId="{E837B4E4-825C-40D1-9A88-80713FB3AFA3}" dt="2023-12-07T14:11:39.806" v="5368" actId="1076"/>
          <ac:spMkLst>
            <pc:docMk/>
            <pc:sldMk cId="98603863" sldId="294"/>
            <ac:spMk id="8" creationId="{831EB900-B300-A146-ECCD-A65D6879D13B}"/>
          </ac:spMkLst>
        </pc:spChg>
        <pc:spChg chg="add del mod">
          <ac:chgData name="Ryan Mays" userId="268b17f3-4843-4e45-aac5-3d4b51d86850" providerId="ADAL" clId="{E837B4E4-825C-40D1-9A88-80713FB3AFA3}" dt="2023-12-05T14:22:42.476" v="1859"/>
          <ac:spMkLst>
            <pc:docMk/>
            <pc:sldMk cId="98603863" sldId="294"/>
            <ac:spMk id="10" creationId="{688BA096-D2B1-EF55-AFD2-BE8B4894140C}"/>
          </ac:spMkLst>
        </pc:spChg>
        <pc:spChg chg="add del mod">
          <ac:chgData name="Ryan Mays" userId="268b17f3-4843-4e45-aac5-3d4b51d86850" providerId="ADAL" clId="{E837B4E4-825C-40D1-9A88-80713FB3AFA3}" dt="2023-12-05T14:23:22.201" v="1864"/>
          <ac:spMkLst>
            <pc:docMk/>
            <pc:sldMk cId="98603863" sldId="294"/>
            <ac:spMk id="13" creationId="{9D6DAA7D-56EE-FAC1-467D-CFA283FF7B33}"/>
          </ac:spMkLst>
        </pc:spChg>
        <pc:spChg chg="add mod">
          <ac:chgData name="Ryan Mays" userId="268b17f3-4843-4e45-aac5-3d4b51d86850" providerId="ADAL" clId="{E837B4E4-825C-40D1-9A88-80713FB3AFA3}" dt="2023-12-07T14:15:57.982" v="5441" actId="27636"/>
          <ac:spMkLst>
            <pc:docMk/>
            <pc:sldMk cId="98603863" sldId="294"/>
            <ac:spMk id="16" creationId="{7FFF99DE-A9DF-A340-583F-C66657C5F41E}"/>
          </ac:spMkLst>
        </pc:spChg>
        <pc:spChg chg="add del">
          <ac:chgData name="Ryan Mays" userId="268b17f3-4843-4e45-aac5-3d4b51d86850" providerId="ADAL" clId="{E837B4E4-825C-40D1-9A88-80713FB3AFA3}" dt="2023-12-05T14:24:37.940" v="1870"/>
          <ac:spMkLst>
            <pc:docMk/>
            <pc:sldMk cId="98603863" sldId="294"/>
            <ac:spMk id="17" creationId="{3FAB1F67-39AD-6616-AFA2-2432DB48DCB6}"/>
          </ac:spMkLst>
        </pc:spChg>
        <pc:spChg chg="add del">
          <ac:chgData name="Ryan Mays" userId="268b17f3-4843-4e45-aac5-3d4b51d86850" providerId="ADAL" clId="{E837B4E4-825C-40D1-9A88-80713FB3AFA3}" dt="2023-12-05T14:24:37.940" v="1870"/>
          <ac:spMkLst>
            <pc:docMk/>
            <pc:sldMk cId="98603863" sldId="294"/>
            <ac:spMk id="19" creationId="{141D8482-0549-992A-162B-1F27A8E86C66}"/>
          </ac:spMkLst>
        </pc:spChg>
        <pc:spChg chg="add mod">
          <ac:chgData name="Ryan Mays" userId="268b17f3-4843-4e45-aac5-3d4b51d86850" providerId="ADAL" clId="{E837B4E4-825C-40D1-9A88-80713FB3AFA3}" dt="2023-12-07T14:17:45.160" v="5492" actId="1076"/>
          <ac:spMkLst>
            <pc:docMk/>
            <pc:sldMk cId="98603863" sldId="294"/>
            <ac:spMk id="21" creationId="{18F76A70-24A7-F511-D1CD-6D0E3D96A158}"/>
          </ac:spMkLst>
        </pc:spChg>
        <pc:graphicFrameChg chg="add del mod">
          <ac:chgData name="Ryan Mays" userId="268b17f3-4843-4e45-aac5-3d4b51d86850" providerId="ADAL" clId="{E837B4E4-825C-40D1-9A88-80713FB3AFA3}" dt="2023-12-04T22:26:07.653" v="1834"/>
          <ac:graphicFrameMkLst>
            <pc:docMk/>
            <pc:sldMk cId="98603863" sldId="294"/>
            <ac:graphicFrameMk id="4" creationId="{368DDE9C-86E2-6911-8D23-0E5A935FE2A0}"/>
          </ac:graphicFrameMkLst>
        </pc:graphicFrameChg>
        <pc:graphicFrameChg chg="add del mod">
          <ac:chgData name="Ryan Mays" userId="268b17f3-4843-4e45-aac5-3d4b51d86850" providerId="ADAL" clId="{E837B4E4-825C-40D1-9A88-80713FB3AFA3}" dt="2023-12-04T22:26:07.653" v="1834"/>
          <ac:graphicFrameMkLst>
            <pc:docMk/>
            <pc:sldMk cId="98603863" sldId="294"/>
            <ac:graphicFrameMk id="5" creationId="{3BC8214C-052E-0859-D87B-7B9ABD1D9611}"/>
          </ac:graphicFrameMkLst>
        </pc:graphicFrameChg>
        <pc:graphicFrameChg chg="add del mod">
          <ac:chgData name="Ryan Mays" userId="268b17f3-4843-4e45-aac5-3d4b51d86850" providerId="ADAL" clId="{E837B4E4-825C-40D1-9A88-80713FB3AFA3}" dt="2023-12-04T22:29:10.579" v="1836"/>
          <ac:graphicFrameMkLst>
            <pc:docMk/>
            <pc:sldMk cId="98603863" sldId="294"/>
            <ac:graphicFrameMk id="6" creationId="{3D4646C7-3426-8BEC-BAD0-BB351B3CA7BD}"/>
          </ac:graphicFrameMkLst>
        </pc:graphicFrameChg>
        <pc:graphicFrameChg chg="add del mod">
          <ac:chgData name="Ryan Mays" userId="268b17f3-4843-4e45-aac5-3d4b51d86850" providerId="ADAL" clId="{E837B4E4-825C-40D1-9A88-80713FB3AFA3}" dt="2023-12-04T22:29:10.579" v="1836"/>
          <ac:graphicFrameMkLst>
            <pc:docMk/>
            <pc:sldMk cId="98603863" sldId="294"/>
            <ac:graphicFrameMk id="7" creationId="{6A561232-72B8-7180-C0B9-60A6B284BD83}"/>
          </ac:graphicFrameMkLst>
        </pc:graphicFrameChg>
        <pc:graphicFrameChg chg="add mod">
          <ac:chgData name="Ryan Mays" userId="268b17f3-4843-4e45-aac5-3d4b51d86850" providerId="ADAL" clId="{E837B4E4-825C-40D1-9A88-80713FB3AFA3}" dt="2023-12-07T14:11:49.027" v="5371" actId="1076"/>
          <ac:graphicFrameMkLst>
            <pc:docMk/>
            <pc:sldMk cId="98603863" sldId="294"/>
            <ac:graphicFrameMk id="9" creationId="{31C8BF8C-F9B5-0219-EBE4-3729AC4BB0AE}"/>
          </ac:graphicFrameMkLst>
        </pc:graphicFrameChg>
        <pc:graphicFrameChg chg="add mod">
          <ac:chgData name="Ryan Mays" userId="268b17f3-4843-4e45-aac5-3d4b51d86850" providerId="ADAL" clId="{E837B4E4-825C-40D1-9A88-80713FB3AFA3}" dt="2023-12-04T22:54:41.452" v="1842" actId="14100"/>
          <ac:graphicFrameMkLst>
            <pc:docMk/>
            <pc:sldMk cId="98603863" sldId="294"/>
            <ac:graphicFrameMk id="9" creationId="{62E74426-C2AB-6AA3-47FE-AF47A3B0A864}"/>
          </ac:graphicFrameMkLst>
        </pc:graphicFrameChg>
        <pc:graphicFrameChg chg="add del mod">
          <ac:chgData name="Ryan Mays" userId="268b17f3-4843-4e45-aac5-3d4b51d86850" providerId="ADAL" clId="{E837B4E4-825C-40D1-9A88-80713FB3AFA3}" dt="2023-12-05T14:22:42.472" v="1857"/>
          <ac:graphicFrameMkLst>
            <pc:docMk/>
            <pc:sldMk cId="98603863" sldId="294"/>
            <ac:graphicFrameMk id="11" creationId="{A472EEC9-7A66-EE07-4481-2B7A95FBE43F}"/>
          </ac:graphicFrameMkLst>
        </pc:graphicFrameChg>
        <pc:graphicFrameChg chg="add mod">
          <ac:chgData name="Ryan Mays" userId="268b17f3-4843-4e45-aac5-3d4b51d86850" providerId="ADAL" clId="{E837B4E4-825C-40D1-9A88-80713FB3AFA3}" dt="2023-12-07T14:13:52.579" v="5385" actId="1076"/>
          <ac:graphicFrameMkLst>
            <pc:docMk/>
            <pc:sldMk cId="98603863" sldId="294"/>
            <ac:graphicFrameMk id="11" creationId="{BBB463F3-8D4E-17E7-3057-9ED92B0905C1}"/>
          </ac:graphicFrameMkLst>
        </pc:graphicFrameChg>
        <pc:graphicFrameChg chg="add del mod">
          <ac:chgData name="Ryan Mays" userId="268b17f3-4843-4e45-aac5-3d4b51d86850" providerId="ADAL" clId="{E837B4E4-825C-40D1-9A88-80713FB3AFA3}" dt="2023-12-05T14:22:42.472" v="1857"/>
          <ac:graphicFrameMkLst>
            <pc:docMk/>
            <pc:sldMk cId="98603863" sldId="294"/>
            <ac:graphicFrameMk id="12" creationId="{41664BD1-278D-2FBA-72C5-6DA5FA5364F5}"/>
          </ac:graphicFrameMkLst>
        </pc:graphicFrameChg>
        <pc:graphicFrameChg chg="add del mod">
          <ac:chgData name="Ryan Mays" userId="268b17f3-4843-4e45-aac5-3d4b51d86850" providerId="ADAL" clId="{E837B4E4-825C-40D1-9A88-80713FB3AFA3}" dt="2023-12-05T14:23:22.198" v="1862"/>
          <ac:graphicFrameMkLst>
            <pc:docMk/>
            <pc:sldMk cId="98603863" sldId="294"/>
            <ac:graphicFrameMk id="14" creationId="{C3A2199E-D87A-5DD0-F215-D094158585CF}"/>
          </ac:graphicFrameMkLst>
        </pc:graphicFrameChg>
        <pc:graphicFrameChg chg="add del mod">
          <ac:chgData name="Ryan Mays" userId="268b17f3-4843-4e45-aac5-3d4b51d86850" providerId="ADAL" clId="{E837B4E4-825C-40D1-9A88-80713FB3AFA3}" dt="2023-12-05T14:23:22.198" v="1862"/>
          <ac:graphicFrameMkLst>
            <pc:docMk/>
            <pc:sldMk cId="98603863" sldId="294"/>
            <ac:graphicFrameMk id="15" creationId="{32A1C56D-3D30-FED2-8E06-19133BF54426}"/>
          </ac:graphicFrameMkLst>
        </pc:graphicFrameChg>
        <pc:graphicFrameChg chg="add del">
          <ac:chgData name="Ryan Mays" userId="268b17f3-4843-4e45-aac5-3d4b51d86850" providerId="ADAL" clId="{E837B4E4-825C-40D1-9A88-80713FB3AFA3}" dt="2023-12-05T14:24:37.940" v="1870"/>
          <ac:graphicFrameMkLst>
            <pc:docMk/>
            <pc:sldMk cId="98603863" sldId="294"/>
            <ac:graphicFrameMk id="18" creationId="{2891888D-E81C-AAED-BACD-B245A770DEEE}"/>
          </ac:graphicFrameMkLst>
        </pc:graphicFrameChg>
        <pc:graphicFrameChg chg="add mod">
          <ac:chgData name="Ryan Mays" userId="268b17f3-4843-4e45-aac5-3d4b51d86850" providerId="ADAL" clId="{E837B4E4-825C-40D1-9A88-80713FB3AFA3}" dt="2023-12-05T14:24:56.457" v="1873" actId="1076"/>
          <ac:graphicFrameMkLst>
            <pc:docMk/>
            <pc:sldMk cId="98603863" sldId="294"/>
            <ac:graphicFrameMk id="20" creationId="{35358EC5-8A56-E82C-E459-284E96BE25FD}"/>
          </ac:graphicFrameMkLst>
        </pc:graphicFrameChg>
        <pc:graphicFrameChg chg="add del mod">
          <ac:chgData name="Ryan Mays" userId="268b17f3-4843-4e45-aac5-3d4b51d86850" providerId="ADAL" clId="{E837B4E4-825C-40D1-9A88-80713FB3AFA3}" dt="2023-12-07T14:11:26.050" v="5365" actId="478"/>
          <ac:graphicFrameMkLst>
            <pc:docMk/>
            <pc:sldMk cId="98603863" sldId="294"/>
            <ac:graphicFrameMk id="22" creationId="{B900DBFA-FE2D-B65A-83B4-8D6629EB1DD3}"/>
          </ac:graphicFrameMkLst>
        </pc:graphicFrameChg>
        <pc:cxnChg chg="mod">
          <ac:chgData name="Ryan Mays" userId="268b17f3-4843-4e45-aac5-3d4b51d86850" providerId="ADAL" clId="{E837B4E4-825C-40D1-9A88-80713FB3AFA3}" dt="2023-12-07T14:17:39.625" v="5491" actId="1076"/>
          <ac:cxnSpMkLst>
            <pc:docMk/>
            <pc:sldMk cId="98603863" sldId="294"/>
            <ac:cxnSpMk id="5" creationId="{E39A28A4-6993-2B72-81AA-137073ED3B47}"/>
          </ac:cxnSpMkLst>
        </pc:cxnChg>
      </pc:sldChg>
      <pc:sldChg chg="modSp mod">
        <pc:chgData name="Ryan Mays" userId="268b17f3-4843-4e45-aac5-3d4b51d86850" providerId="ADAL" clId="{E837B4E4-825C-40D1-9A88-80713FB3AFA3}" dt="2023-12-05T15:33:39.878" v="2128" actId="12"/>
        <pc:sldMkLst>
          <pc:docMk/>
          <pc:sldMk cId="1076457602" sldId="295"/>
        </pc:sldMkLst>
        <pc:spChg chg="mod">
          <ac:chgData name="Ryan Mays" userId="268b17f3-4843-4e45-aac5-3d4b51d86850" providerId="ADAL" clId="{E837B4E4-825C-40D1-9A88-80713FB3AFA3}" dt="2023-12-05T15:33:31.300" v="2126" actId="13926"/>
          <ac:spMkLst>
            <pc:docMk/>
            <pc:sldMk cId="1076457602" sldId="295"/>
            <ac:spMk id="2" creationId="{2AA75038-9DF7-FAF6-1272-594F40F83652}"/>
          </ac:spMkLst>
        </pc:spChg>
        <pc:spChg chg="mod">
          <ac:chgData name="Ryan Mays" userId="268b17f3-4843-4e45-aac5-3d4b51d86850" providerId="ADAL" clId="{E837B4E4-825C-40D1-9A88-80713FB3AFA3}" dt="2023-12-05T15:33:39.878" v="2128" actId="12"/>
          <ac:spMkLst>
            <pc:docMk/>
            <pc:sldMk cId="1076457602" sldId="295"/>
            <ac:spMk id="3" creationId="{C2F92AA6-AE95-1DDB-E0AB-03A2F50C419A}"/>
          </ac:spMkLst>
        </pc:spChg>
      </pc:sldChg>
      <pc:sldChg chg="modSp mod">
        <pc:chgData name="Ryan Mays" userId="268b17f3-4843-4e45-aac5-3d4b51d86850" providerId="ADAL" clId="{E837B4E4-825C-40D1-9A88-80713FB3AFA3}" dt="2023-12-05T15:33:50.034" v="2129" actId="13926"/>
        <pc:sldMkLst>
          <pc:docMk/>
          <pc:sldMk cId="2529788521" sldId="296"/>
        </pc:sldMkLst>
        <pc:spChg chg="mod">
          <ac:chgData name="Ryan Mays" userId="268b17f3-4843-4e45-aac5-3d4b51d86850" providerId="ADAL" clId="{E837B4E4-825C-40D1-9A88-80713FB3AFA3}" dt="2023-12-05T15:33:50.034" v="2129" actId="13926"/>
          <ac:spMkLst>
            <pc:docMk/>
            <pc:sldMk cId="2529788521" sldId="296"/>
            <ac:spMk id="2" creationId="{2AA75038-9DF7-FAF6-1272-594F40F83652}"/>
          </ac:spMkLst>
        </pc:spChg>
        <pc:spChg chg="mod">
          <ac:chgData name="Ryan Mays" userId="268b17f3-4843-4e45-aac5-3d4b51d86850" providerId="ADAL" clId="{E837B4E4-825C-40D1-9A88-80713FB3AFA3}" dt="2023-12-04T22:20:44.084" v="1825" actId="207"/>
          <ac:spMkLst>
            <pc:docMk/>
            <pc:sldMk cId="2529788521" sldId="296"/>
            <ac:spMk id="3" creationId="{C2F92AA6-AE95-1DDB-E0AB-03A2F50C419A}"/>
          </ac:spMkLst>
        </pc:spChg>
      </pc:sldChg>
    </pc:docChg>
  </pc:docChgLst>
  <pc:docChgLst>
    <pc:chgData name="Elizabeth Mower" userId="df19f973-6034-45e2-bb95-54e064a329e1" providerId="ADAL" clId="{C12B82F6-D5AE-4B39-87F5-307B792BE9D7}"/>
    <pc:docChg chg="undo redo custSel mod addSld delSld modSld">
      <pc:chgData name="Elizabeth Mower" userId="df19f973-6034-45e2-bb95-54e064a329e1" providerId="ADAL" clId="{C12B82F6-D5AE-4B39-87F5-307B792BE9D7}" dt="2023-11-15T18:15:02.896" v="3944"/>
      <pc:docMkLst>
        <pc:docMk/>
      </pc:docMkLst>
      <pc:sldChg chg="modSp mod">
        <pc:chgData name="Elizabeth Mower" userId="df19f973-6034-45e2-bb95-54e064a329e1" providerId="ADAL" clId="{C12B82F6-D5AE-4B39-87F5-307B792BE9D7}" dt="2023-11-09T21:43:25.472" v="42" actId="20577"/>
        <pc:sldMkLst>
          <pc:docMk/>
          <pc:sldMk cId="2992554021" sldId="256"/>
        </pc:sldMkLst>
        <pc:spChg chg="mod">
          <ac:chgData name="Elizabeth Mower" userId="df19f973-6034-45e2-bb95-54e064a329e1" providerId="ADAL" clId="{C12B82F6-D5AE-4B39-87F5-307B792BE9D7}" dt="2023-11-09T21:43:19.556" v="12" actId="20577"/>
          <ac:spMkLst>
            <pc:docMk/>
            <pc:sldMk cId="2992554021" sldId="256"/>
            <ac:spMk id="2" creationId="{1D5C93A2-96C8-1FB0-5694-1703E3266ECE}"/>
          </ac:spMkLst>
        </pc:spChg>
        <pc:spChg chg="mod">
          <ac:chgData name="Elizabeth Mower" userId="df19f973-6034-45e2-bb95-54e064a329e1" providerId="ADAL" clId="{C12B82F6-D5AE-4B39-87F5-307B792BE9D7}" dt="2023-11-09T21:43:25.472" v="42" actId="20577"/>
          <ac:spMkLst>
            <pc:docMk/>
            <pc:sldMk cId="2992554021" sldId="256"/>
            <ac:spMk id="3" creationId="{4D94AFD6-243C-9120-39B6-9A059AA8D58A}"/>
          </ac:spMkLst>
        </pc:spChg>
      </pc:sldChg>
      <pc:sldChg chg="delSp modSp new mod">
        <pc:chgData name="Elizabeth Mower" userId="df19f973-6034-45e2-bb95-54e064a329e1" providerId="ADAL" clId="{C12B82F6-D5AE-4B39-87F5-307B792BE9D7}" dt="2023-11-09T21:47:34.108" v="425" actId="20577"/>
        <pc:sldMkLst>
          <pc:docMk/>
          <pc:sldMk cId="4133105470" sldId="257"/>
        </pc:sldMkLst>
        <pc:spChg chg="mod">
          <ac:chgData name="Elizabeth Mower" userId="df19f973-6034-45e2-bb95-54e064a329e1" providerId="ADAL" clId="{C12B82F6-D5AE-4B39-87F5-307B792BE9D7}" dt="2023-11-09T21:43:51.033" v="49" actId="20577"/>
          <ac:spMkLst>
            <pc:docMk/>
            <pc:sldMk cId="4133105470" sldId="257"/>
            <ac:spMk id="2" creationId="{F76A644E-73ED-E6CE-D918-72DD66F69819}"/>
          </ac:spMkLst>
        </pc:spChg>
        <pc:spChg chg="mod">
          <ac:chgData name="Elizabeth Mower" userId="df19f973-6034-45e2-bb95-54e064a329e1" providerId="ADAL" clId="{C12B82F6-D5AE-4B39-87F5-307B792BE9D7}" dt="2023-11-09T21:46:37.512" v="342" actId="20577"/>
          <ac:spMkLst>
            <pc:docMk/>
            <pc:sldMk cId="4133105470" sldId="257"/>
            <ac:spMk id="3" creationId="{B31384BD-3003-64BF-1178-5E772917FA5C}"/>
          </ac:spMkLst>
        </pc:spChg>
        <pc:spChg chg="mod">
          <ac:chgData name="Elizabeth Mower" userId="df19f973-6034-45e2-bb95-54e064a329e1" providerId="ADAL" clId="{C12B82F6-D5AE-4B39-87F5-307B792BE9D7}" dt="2023-11-09T21:44:23.781" v="103" actId="27636"/>
          <ac:spMkLst>
            <pc:docMk/>
            <pc:sldMk cId="4133105470" sldId="257"/>
            <ac:spMk id="4" creationId="{AB0DEC6B-9E02-4297-68BB-8757E1D2051B}"/>
          </ac:spMkLst>
        </pc:spChg>
        <pc:spChg chg="mod">
          <ac:chgData name="Elizabeth Mower" userId="df19f973-6034-45e2-bb95-54e064a329e1" providerId="ADAL" clId="{C12B82F6-D5AE-4B39-87F5-307B792BE9D7}" dt="2023-11-09T21:47:34.108" v="425" actId="20577"/>
          <ac:spMkLst>
            <pc:docMk/>
            <pc:sldMk cId="4133105470" sldId="257"/>
            <ac:spMk id="5" creationId="{6C4E7E68-F0A1-9627-4F38-10AD3A5991AC}"/>
          </ac:spMkLst>
        </pc:spChg>
        <pc:spChg chg="mod">
          <ac:chgData name="Elizabeth Mower" userId="df19f973-6034-45e2-bb95-54e064a329e1" providerId="ADAL" clId="{C12B82F6-D5AE-4B39-87F5-307B792BE9D7}" dt="2023-11-09T21:44:23.783" v="104" actId="27636"/>
          <ac:spMkLst>
            <pc:docMk/>
            <pc:sldMk cId="4133105470" sldId="257"/>
            <ac:spMk id="6" creationId="{51CA75F5-FC29-1E01-F026-9264A262DB81}"/>
          </ac:spMkLst>
        </pc:spChg>
        <pc:spChg chg="mod">
          <ac:chgData name="Elizabeth Mower" userId="df19f973-6034-45e2-bb95-54e064a329e1" providerId="ADAL" clId="{C12B82F6-D5AE-4B39-87F5-307B792BE9D7}" dt="2023-11-09T21:47:12.186" v="397" actId="20577"/>
          <ac:spMkLst>
            <pc:docMk/>
            <pc:sldMk cId="4133105470" sldId="257"/>
            <ac:spMk id="7" creationId="{26F032D2-1769-B923-8AEB-11B2B90879D7}"/>
          </ac:spMkLst>
        </pc:spChg>
        <pc:spChg chg="mod">
          <ac:chgData name="Elizabeth Mower" userId="df19f973-6034-45e2-bb95-54e064a329e1" providerId="ADAL" clId="{C12B82F6-D5AE-4B39-87F5-307B792BE9D7}" dt="2023-11-09T21:44:42.064" v="121" actId="20577"/>
          <ac:spMkLst>
            <pc:docMk/>
            <pc:sldMk cId="4133105470" sldId="257"/>
            <ac:spMk id="8" creationId="{6E25B668-7B1D-1B99-031C-5E199546A0C1}"/>
          </ac:spMkLst>
        </pc:spChg>
        <pc:spChg chg="del">
          <ac:chgData name="Elizabeth Mower" userId="df19f973-6034-45e2-bb95-54e064a329e1" providerId="ADAL" clId="{C12B82F6-D5AE-4B39-87F5-307B792BE9D7}" dt="2023-11-09T21:44:30.476" v="106" actId="478"/>
          <ac:spMkLst>
            <pc:docMk/>
            <pc:sldMk cId="4133105470" sldId="257"/>
            <ac:spMk id="9" creationId="{2F1AF2DB-40A8-2AB5-2697-937D9D3E8464}"/>
          </ac:spMkLst>
        </pc:spChg>
        <pc:spChg chg="del">
          <ac:chgData name="Elizabeth Mower" userId="df19f973-6034-45e2-bb95-54e064a329e1" providerId="ADAL" clId="{C12B82F6-D5AE-4B39-87F5-307B792BE9D7}" dt="2023-11-09T21:44:30.476" v="106" actId="478"/>
          <ac:spMkLst>
            <pc:docMk/>
            <pc:sldMk cId="4133105470" sldId="257"/>
            <ac:spMk id="10" creationId="{40B494AC-F093-2496-61F1-9C28E999FF4E}"/>
          </ac:spMkLst>
        </pc:spChg>
      </pc:sldChg>
      <pc:sldChg chg="modSp new mod modNotesTx">
        <pc:chgData name="Elizabeth Mower" userId="df19f973-6034-45e2-bb95-54e064a329e1" providerId="ADAL" clId="{C12B82F6-D5AE-4B39-87F5-307B792BE9D7}" dt="2023-11-13T19:12:01.019" v="3740" actId="20577"/>
        <pc:sldMkLst>
          <pc:docMk/>
          <pc:sldMk cId="3814991517" sldId="258"/>
        </pc:sldMkLst>
        <pc:spChg chg="mod">
          <ac:chgData name="Elizabeth Mower" userId="df19f973-6034-45e2-bb95-54e064a329e1" providerId="ADAL" clId="{C12B82F6-D5AE-4B39-87F5-307B792BE9D7}" dt="2023-11-13T19:12:01.019" v="3740" actId="20577"/>
          <ac:spMkLst>
            <pc:docMk/>
            <pc:sldMk cId="3814991517" sldId="258"/>
            <ac:spMk id="2" creationId="{E41C3C09-EC0B-E674-65E7-59264019B97C}"/>
          </ac:spMkLst>
        </pc:spChg>
      </pc:sldChg>
      <pc:sldChg chg="addSp delSp modSp new mod">
        <pc:chgData name="Elizabeth Mower" userId="df19f973-6034-45e2-bb95-54e064a329e1" providerId="ADAL" clId="{C12B82F6-D5AE-4B39-87F5-307B792BE9D7}" dt="2023-11-09T21:49:12.720" v="484" actId="16037"/>
        <pc:sldMkLst>
          <pc:docMk/>
          <pc:sldMk cId="3727361094" sldId="259"/>
        </pc:sldMkLst>
        <pc:spChg chg="mod">
          <ac:chgData name="Elizabeth Mower" userId="df19f973-6034-45e2-bb95-54e064a329e1" providerId="ADAL" clId="{C12B82F6-D5AE-4B39-87F5-307B792BE9D7}" dt="2023-11-09T21:48:27.449" v="477" actId="20577"/>
          <ac:spMkLst>
            <pc:docMk/>
            <pc:sldMk cId="3727361094" sldId="259"/>
            <ac:spMk id="2" creationId="{B747922A-4575-C771-D1EE-CE573ED909B5}"/>
          </ac:spMkLst>
        </pc:spChg>
        <pc:spChg chg="del">
          <ac:chgData name="Elizabeth Mower" userId="df19f973-6034-45e2-bb95-54e064a329e1" providerId="ADAL" clId="{C12B82F6-D5AE-4B39-87F5-307B792BE9D7}" dt="2023-11-09T21:48:35.143" v="478" actId="478"/>
          <ac:spMkLst>
            <pc:docMk/>
            <pc:sldMk cId="3727361094" sldId="259"/>
            <ac:spMk id="3" creationId="{04B8B088-6D7E-3E4A-0C75-D8C753882839}"/>
          </ac:spMkLst>
        </pc:spChg>
        <pc:spChg chg="add mod">
          <ac:chgData name="Elizabeth Mower" userId="df19f973-6034-45e2-bb95-54e064a329e1" providerId="ADAL" clId="{C12B82F6-D5AE-4B39-87F5-307B792BE9D7}" dt="2023-11-09T21:48:40.198" v="480" actId="1076"/>
          <ac:spMkLst>
            <pc:docMk/>
            <pc:sldMk cId="3727361094" sldId="259"/>
            <ac:spMk id="4" creationId="{32AD2919-A4A7-4350-A46D-EC84DB94FB47}"/>
          </ac:spMkLst>
        </pc:spChg>
        <pc:spChg chg="add mod">
          <ac:chgData name="Elizabeth Mower" userId="df19f973-6034-45e2-bb95-54e064a329e1" providerId="ADAL" clId="{C12B82F6-D5AE-4B39-87F5-307B792BE9D7}" dt="2023-11-09T21:49:12.720" v="484" actId="16037"/>
          <ac:spMkLst>
            <pc:docMk/>
            <pc:sldMk cId="3727361094" sldId="259"/>
            <ac:spMk id="5" creationId="{72827A06-B5C8-6D5C-B41C-158EDE8DD7F7}"/>
          </ac:spMkLst>
        </pc:spChg>
        <pc:spChg chg="add mod">
          <ac:chgData name="Elizabeth Mower" userId="df19f973-6034-45e2-bb95-54e064a329e1" providerId="ADAL" clId="{C12B82F6-D5AE-4B39-87F5-307B792BE9D7}" dt="2023-11-09T21:48:40.198" v="480" actId="1076"/>
          <ac:spMkLst>
            <pc:docMk/>
            <pc:sldMk cId="3727361094" sldId="259"/>
            <ac:spMk id="6" creationId="{2826DD62-6B16-9D38-F3C0-F85C80FB9594}"/>
          </ac:spMkLst>
        </pc:spChg>
        <pc:spChg chg="add mod">
          <ac:chgData name="Elizabeth Mower" userId="df19f973-6034-45e2-bb95-54e064a329e1" providerId="ADAL" clId="{C12B82F6-D5AE-4B39-87F5-307B792BE9D7}" dt="2023-11-09T21:48:40.198" v="480" actId="1076"/>
          <ac:spMkLst>
            <pc:docMk/>
            <pc:sldMk cId="3727361094" sldId="259"/>
            <ac:spMk id="7" creationId="{9A48741D-DA4D-3599-6AB9-274A36F2B339}"/>
          </ac:spMkLst>
        </pc:spChg>
        <pc:spChg chg="add mod">
          <ac:chgData name="Elizabeth Mower" userId="df19f973-6034-45e2-bb95-54e064a329e1" providerId="ADAL" clId="{C12B82F6-D5AE-4B39-87F5-307B792BE9D7}" dt="2023-11-09T21:49:12.720" v="484" actId="16037"/>
          <ac:spMkLst>
            <pc:docMk/>
            <pc:sldMk cId="3727361094" sldId="259"/>
            <ac:spMk id="8" creationId="{16DEB8EA-9A05-208D-E55A-6215E6868EB8}"/>
          </ac:spMkLst>
        </pc:spChg>
        <pc:spChg chg="add mod">
          <ac:chgData name="Elizabeth Mower" userId="df19f973-6034-45e2-bb95-54e064a329e1" providerId="ADAL" clId="{C12B82F6-D5AE-4B39-87F5-307B792BE9D7}" dt="2023-11-09T21:48:40.198" v="480" actId="1076"/>
          <ac:spMkLst>
            <pc:docMk/>
            <pc:sldMk cId="3727361094" sldId="259"/>
            <ac:spMk id="9" creationId="{4138457B-4177-EBA3-D1E1-1F7DB41D7AB0}"/>
          </ac:spMkLst>
        </pc:spChg>
        <pc:spChg chg="add mod">
          <ac:chgData name="Elizabeth Mower" userId="df19f973-6034-45e2-bb95-54e064a329e1" providerId="ADAL" clId="{C12B82F6-D5AE-4B39-87F5-307B792BE9D7}" dt="2023-11-09T21:48:40.198" v="480" actId="1076"/>
          <ac:spMkLst>
            <pc:docMk/>
            <pc:sldMk cId="3727361094" sldId="259"/>
            <ac:spMk id="10" creationId="{B2DDC63D-9400-5F11-026F-5BBA9C408EF8}"/>
          </ac:spMkLst>
        </pc:spChg>
        <pc:spChg chg="add mod">
          <ac:chgData name="Elizabeth Mower" userId="df19f973-6034-45e2-bb95-54e064a329e1" providerId="ADAL" clId="{C12B82F6-D5AE-4B39-87F5-307B792BE9D7}" dt="2023-11-09T21:49:12.720" v="484" actId="16037"/>
          <ac:spMkLst>
            <pc:docMk/>
            <pc:sldMk cId="3727361094" sldId="259"/>
            <ac:spMk id="11" creationId="{3B1F566D-79EA-64F1-505A-B91C7B259AC2}"/>
          </ac:spMkLst>
        </pc:spChg>
        <pc:spChg chg="add mod">
          <ac:chgData name="Elizabeth Mower" userId="df19f973-6034-45e2-bb95-54e064a329e1" providerId="ADAL" clId="{C12B82F6-D5AE-4B39-87F5-307B792BE9D7}" dt="2023-11-09T21:48:40.198" v="480" actId="1076"/>
          <ac:spMkLst>
            <pc:docMk/>
            <pc:sldMk cId="3727361094" sldId="259"/>
            <ac:spMk id="12" creationId="{692A7B4C-1F20-C32F-337B-0743CDBF7170}"/>
          </ac:spMkLst>
        </pc:spChg>
        <pc:picChg chg="add mod">
          <ac:chgData name="Elizabeth Mower" userId="df19f973-6034-45e2-bb95-54e064a329e1" providerId="ADAL" clId="{C12B82F6-D5AE-4B39-87F5-307B792BE9D7}" dt="2023-11-09T21:48:40.198" v="480" actId="1076"/>
          <ac:picMkLst>
            <pc:docMk/>
            <pc:sldMk cId="3727361094" sldId="259"/>
            <ac:picMk id="13" creationId="{5F6BB4E3-8FCF-F68D-1201-3DAC080A5951}"/>
          </ac:picMkLst>
        </pc:picChg>
        <pc:picChg chg="add mod">
          <ac:chgData name="Elizabeth Mower" userId="df19f973-6034-45e2-bb95-54e064a329e1" providerId="ADAL" clId="{C12B82F6-D5AE-4B39-87F5-307B792BE9D7}" dt="2023-11-09T21:48:40.198" v="480" actId="1076"/>
          <ac:picMkLst>
            <pc:docMk/>
            <pc:sldMk cId="3727361094" sldId="259"/>
            <ac:picMk id="14" creationId="{32D00230-BAAD-0357-1F9B-F8EE988CECE6}"/>
          </ac:picMkLst>
        </pc:picChg>
        <pc:picChg chg="add mod">
          <ac:chgData name="Elizabeth Mower" userId="df19f973-6034-45e2-bb95-54e064a329e1" providerId="ADAL" clId="{C12B82F6-D5AE-4B39-87F5-307B792BE9D7}" dt="2023-11-09T21:48:40.198" v="480" actId="1076"/>
          <ac:picMkLst>
            <pc:docMk/>
            <pc:sldMk cId="3727361094" sldId="259"/>
            <ac:picMk id="15" creationId="{194A9A26-920E-D963-A5E4-8356771BAD73}"/>
          </ac:picMkLst>
        </pc:picChg>
      </pc:sldChg>
      <pc:sldChg chg="addSp delSp modSp new mod modClrScheme chgLayout modNotesTx">
        <pc:chgData name="Elizabeth Mower" userId="df19f973-6034-45e2-bb95-54e064a329e1" providerId="ADAL" clId="{C12B82F6-D5AE-4B39-87F5-307B792BE9D7}" dt="2023-11-09T21:51:11.617" v="574"/>
        <pc:sldMkLst>
          <pc:docMk/>
          <pc:sldMk cId="4275888082" sldId="260"/>
        </pc:sldMkLst>
        <pc:spChg chg="mod ord">
          <ac:chgData name="Elizabeth Mower" userId="df19f973-6034-45e2-bb95-54e064a329e1" providerId="ADAL" clId="{C12B82F6-D5AE-4B39-87F5-307B792BE9D7}" dt="2023-11-09T21:50:32.150" v="562" actId="6264"/>
          <ac:spMkLst>
            <pc:docMk/>
            <pc:sldMk cId="4275888082" sldId="260"/>
            <ac:spMk id="2" creationId="{CC6DF8D8-95A8-8990-0D67-79C816210EED}"/>
          </ac:spMkLst>
        </pc:spChg>
        <pc:spChg chg="del mod ord">
          <ac:chgData name="Elizabeth Mower" userId="df19f973-6034-45e2-bb95-54e064a329e1" providerId="ADAL" clId="{C12B82F6-D5AE-4B39-87F5-307B792BE9D7}" dt="2023-11-09T21:50:12.635" v="558" actId="700"/>
          <ac:spMkLst>
            <pc:docMk/>
            <pc:sldMk cId="4275888082" sldId="260"/>
            <ac:spMk id="3" creationId="{6C60FCCC-791D-1BED-2B86-170134B004F9}"/>
          </ac:spMkLst>
        </pc:spChg>
        <pc:spChg chg="del mod ord">
          <ac:chgData name="Elizabeth Mower" userId="df19f973-6034-45e2-bb95-54e064a329e1" providerId="ADAL" clId="{C12B82F6-D5AE-4B39-87F5-307B792BE9D7}" dt="2023-11-09T21:50:12.635" v="558" actId="700"/>
          <ac:spMkLst>
            <pc:docMk/>
            <pc:sldMk cId="4275888082" sldId="260"/>
            <ac:spMk id="4" creationId="{24A211C8-961F-B618-5FC1-C00D6E8FCA76}"/>
          </ac:spMkLst>
        </pc:spChg>
        <pc:spChg chg="del mod ord">
          <ac:chgData name="Elizabeth Mower" userId="df19f973-6034-45e2-bb95-54e064a329e1" providerId="ADAL" clId="{C12B82F6-D5AE-4B39-87F5-307B792BE9D7}" dt="2023-11-09T21:50:12.635" v="558" actId="700"/>
          <ac:spMkLst>
            <pc:docMk/>
            <pc:sldMk cId="4275888082" sldId="260"/>
            <ac:spMk id="5" creationId="{1B171F4F-61A0-6F96-FD89-73CE28E8337F}"/>
          </ac:spMkLst>
        </pc:spChg>
        <pc:spChg chg="del mod ord">
          <ac:chgData name="Elizabeth Mower" userId="df19f973-6034-45e2-bb95-54e064a329e1" providerId="ADAL" clId="{C12B82F6-D5AE-4B39-87F5-307B792BE9D7}" dt="2023-11-09T21:50:12.635" v="558" actId="700"/>
          <ac:spMkLst>
            <pc:docMk/>
            <pc:sldMk cId="4275888082" sldId="260"/>
            <ac:spMk id="6" creationId="{E45F57CB-BAB2-8E75-B899-CA444A98429F}"/>
          </ac:spMkLst>
        </pc:spChg>
        <pc:spChg chg="mod ord">
          <ac:chgData name="Elizabeth Mower" userId="df19f973-6034-45e2-bb95-54e064a329e1" providerId="ADAL" clId="{C12B82F6-D5AE-4B39-87F5-307B792BE9D7}" dt="2023-11-09T21:51:02.912" v="572" actId="14100"/>
          <ac:spMkLst>
            <pc:docMk/>
            <pc:sldMk cId="4275888082" sldId="260"/>
            <ac:spMk id="7" creationId="{79CD3BAA-9850-7A7F-2BF2-079D3AC93BC7}"/>
          </ac:spMkLst>
        </pc:spChg>
        <pc:spChg chg="del mod ord">
          <ac:chgData name="Elizabeth Mower" userId="df19f973-6034-45e2-bb95-54e064a329e1" providerId="ADAL" clId="{C12B82F6-D5AE-4B39-87F5-307B792BE9D7}" dt="2023-11-09T21:50:12.635" v="558" actId="700"/>
          <ac:spMkLst>
            <pc:docMk/>
            <pc:sldMk cId="4275888082" sldId="260"/>
            <ac:spMk id="8" creationId="{FECB2E66-0283-F021-F873-334EC0770538}"/>
          </ac:spMkLst>
        </pc:spChg>
        <pc:spChg chg="del mod ord">
          <ac:chgData name="Elizabeth Mower" userId="df19f973-6034-45e2-bb95-54e064a329e1" providerId="ADAL" clId="{C12B82F6-D5AE-4B39-87F5-307B792BE9D7}" dt="2023-11-09T21:50:12.635" v="558" actId="700"/>
          <ac:spMkLst>
            <pc:docMk/>
            <pc:sldMk cId="4275888082" sldId="260"/>
            <ac:spMk id="9" creationId="{02103BDC-B71A-72E1-89F0-E99D7918DBD8}"/>
          </ac:spMkLst>
        </pc:spChg>
        <pc:spChg chg="del mod ord">
          <ac:chgData name="Elizabeth Mower" userId="df19f973-6034-45e2-bb95-54e064a329e1" providerId="ADAL" clId="{C12B82F6-D5AE-4B39-87F5-307B792BE9D7}" dt="2023-11-09T21:50:12.635" v="558" actId="700"/>
          <ac:spMkLst>
            <pc:docMk/>
            <pc:sldMk cId="4275888082" sldId="260"/>
            <ac:spMk id="10" creationId="{F9D49A3F-DEE9-F6C2-553A-0D980E7480CD}"/>
          </ac:spMkLst>
        </pc:spChg>
        <pc:spChg chg="add del mod ord">
          <ac:chgData name="Elizabeth Mower" userId="df19f973-6034-45e2-bb95-54e064a329e1" providerId="ADAL" clId="{C12B82F6-D5AE-4B39-87F5-307B792BE9D7}" dt="2023-11-09T21:50:23.546" v="559" actId="700"/>
          <ac:spMkLst>
            <pc:docMk/>
            <pc:sldMk cId="4275888082" sldId="260"/>
            <ac:spMk id="11" creationId="{A2EF1FCB-C394-FC21-548D-FA6D650F6D69}"/>
          </ac:spMkLst>
        </pc:spChg>
        <pc:spChg chg="add del mod ord">
          <ac:chgData name="Elizabeth Mower" userId="df19f973-6034-45e2-bb95-54e064a329e1" providerId="ADAL" clId="{C12B82F6-D5AE-4B39-87F5-307B792BE9D7}" dt="2023-11-09T21:50:23.546" v="559" actId="700"/>
          <ac:spMkLst>
            <pc:docMk/>
            <pc:sldMk cId="4275888082" sldId="260"/>
            <ac:spMk id="12" creationId="{4FB40612-93BE-59A9-4544-C8A1F46079C8}"/>
          </ac:spMkLst>
        </pc:spChg>
        <pc:spChg chg="add del mod ord">
          <ac:chgData name="Elizabeth Mower" userId="df19f973-6034-45e2-bb95-54e064a329e1" providerId="ADAL" clId="{C12B82F6-D5AE-4B39-87F5-307B792BE9D7}" dt="2023-11-09T21:50:23.546" v="559" actId="700"/>
          <ac:spMkLst>
            <pc:docMk/>
            <pc:sldMk cId="4275888082" sldId="260"/>
            <ac:spMk id="13" creationId="{AC26F639-02E6-47BB-9DF4-A49230E2F351}"/>
          </ac:spMkLst>
        </pc:spChg>
        <pc:spChg chg="add del mod ord">
          <ac:chgData name="Elizabeth Mower" userId="df19f973-6034-45e2-bb95-54e064a329e1" providerId="ADAL" clId="{C12B82F6-D5AE-4B39-87F5-307B792BE9D7}" dt="2023-11-09T21:50:23.546" v="559" actId="700"/>
          <ac:spMkLst>
            <pc:docMk/>
            <pc:sldMk cId="4275888082" sldId="260"/>
            <ac:spMk id="14" creationId="{E49DF391-5F57-DACA-682A-26535BFF81DB}"/>
          </ac:spMkLst>
        </pc:spChg>
        <pc:spChg chg="add del mod ord">
          <ac:chgData name="Elizabeth Mower" userId="df19f973-6034-45e2-bb95-54e064a329e1" providerId="ADAL" clId="{C12B82F6-D5AE-4B39-87F5-307B792BE9D7}" dt="2023-11-09T21:50:23.546" v="559" actId="700"/>
          <ac:spMkLst>
            <pc:docMk/>
            <pc:sldMk cId="4275888082" sldId="260"/>
            <ac:spMk id="15" creationId="{EA57B712-8FF6-5826-4E1F-68D0A92CFFD9}"/>
          </ac:spMkLst>
        </pc:spChg>
        <pc:spChg chg="add del mod ord">
          <ac:chgData name="Elizabeth Mower" userId="df19f973-6034-45e2-bb95-54e064a329e1" providerId="ADAL" clId="{C12B82F6-D5AE-4B39-87F5-307B792BE9D7}" dt="2023-11-09T21:50:23.546" v="559" actId="700"/>
          <ac:spMkLst>
            <pc:docMk/>
            <pc:sldMk cId="4275888082" sldId="260"/>
            <ac:spMk id="16" creationId="{BA165A72-1DDC-83FB-5E70-5CC27E1883FC}"/>
          </ac:spMkLst>
        </pc:spChg>
        <pc:spChg chg="add del mod ord">
          <ac:chgData name="Elizabeth Mower" userId="df19f973-6034-45e2-bb95-54e064a329e1" providerId="ADAL" clId="{C12B82F6-D5AE-4B39-87F5-307B792BE9D7}" dt="2023-11-09T21:50:23.546" v="559" actId="700"/>
          <ac:spMkLst>
            <pc:docMk/>
            <pc:sldMk cId="4275888082" sldId="260"/>
            <ac:spMk id="17" creationId="{9E6E8EDE-B8CE-D8F8-D666-0700C9BEFF81}"/>
          </ac:spMkLst>
        </pc:spChg>
        <pc:spChg chg="add del mod">
          <ac:chgData name="Elizabeth Mower" userId="df19f973-6034-45e2-bb95-54e064a329e1" providerId="ADAL" clId="{C12B82F6-D5AE-4B39-87F5-307B792BE9D7}" dt="2023-11-09T21:50:32.150" v="562" actId="6264"/>
          <ac:spMkLst>
            <pc:docMk/>
            <pc:sldMk cId="4275888082" sldId="260"/>
            <ac:spMk id="18" creationId="{DFCE4863-5004-F960-D0EC-4F956E662938}"/>
          </ac:spMkLst>
        </pc:spChg>
        <pc:spChg chg="add del mod">
          <ac:chgData name="Elizabeth Mower" userId="df19f973-6034-45e2-bb95-54e064a329e1" providerId="ADAL" clId="{C12B82F6-D5AE-4B39-87F5-307B792BE9D7}" dt="2023-11-09T21:50:32.150" v="562" actId="6264"/>
          <ac:spMkLst>
            <pc:docMk/>
            <pc:sldMk cId="4275888082" sldId="260"/>
            <ac:spMk id="19" creationId="{29DFCF9A-D687-A45A-79E6-32EB9F59645C}"/>
          </ac:spMkLst>
        </pc:spChg>
        <pc:spChg chg="add mod">
          <ac:chgData name="Elizabeth Mower" userId="df19f973-6034-45e2-bb95-54e064a329e1" providerId="ADAL" clId="{C12B82F6-D5AE-4B39-87F5-307B792BE9D7}" dt="2023-11-09T21:51:07.116" v="573"/>
          <ac:spMkLst>
            <pc:docMk/>
            <pc:sldMk cId="4275888082" sldId="260"/>
            <ac:spMk id="20" creationId="{E72E6D69-DC1F-073C-5C51-2F04D43E87CE}"/>
          </ac:spMkLst>
        </pc:spChg>
      </pc:sldChg>
      <pc:sldChg chg="addSp modSp add mod modNotesTx">
        <pc:chgData name="Elizabeth Mower" userId="df19f973-6034-45e2-bb95-54e064a329e1" providerId="ADAL" clId="{C12B82F6-D5AE-4B39-87F5-307B792BE9D7}" dt="2023-11-14T19:12:35.368" v="3847" actId="6549"/>
        <pc:sldMkLst>
          <pc:docMk/>
          <pc:sldMk cId="2073579044" sldId="261"/>
        </pc:sldMkLst>
        <pc:spChg chg="add mod">
          <ac:chgData name="Elizabeth Mower" userId="df19f973-6034-45e2-bb95-54e064a329e1" providerId="ADAL" clId="{C12B82F6-D5AE-4B39-87F5-307B792BE9D7}" dt="2023-11-09T21:52:17.136" v="585"/>
          <ac:spMkLst>
            <pc:docMk/>
            <pc:sldMk cId="2073579044" sldId="261"/>
            <ac:spMk id="3" creationId="{022058CC-5D76-E56F-523E-1223D67A23CD}"/>
          </ac:spMkLst>
        </pc:spChg>
        <pc:spChg chg="mod">
          <ac:chgData name="Elizabeth Mower" userId="df19f973-6034-45e2-bb95-54e064a329e1" providerId="ADAL" clId="{C12B82F6-D5AE-4B39-87F5-307B792BE9D7}" dt="2023-11-14T19:12:35.368" v="3847" actId="6549"/>
          <ac:spMkLst>
            <pc:docMk/>
            <pc:sldMk cId="2073579044" sldId="261"/>
            <ac:spMk id="7" creationId="{79CD3BAA-9850-7A7F-2BF2-079D3AC93BC7}"/>
          </ac:spMkLst>
        </pc:spChg>
      </pc:sldChg>
      <pc:sldChg chg="new del">
        <pc:chgData name="Elizabeth Mower" userId="df19f973-6034-45e2-bb95-54e064a329e1" providerId="ADAL" clId="{C12B82F6-D5AE-4B39-87F5-307B792BE9D7}" dt="2023-11-09T21:51:39.740" v="578" actId="680"/>
        <pc:sldMkLst>
          <pc:docMk/>
          <pc:sldMk cId="3320000169" sldId="261"/>
        </pc:sldMkLst>
      </pc:sldChg>
      <pc:sldChg chg="addSp delSp modSp add mod modNotesTx">
        <pc:chgData name="Elizabeth Mower" userId="df19f973-6034-45e2-bb95-54e064a329e1" providerId="ADAL" clId="{C12B82F6-D5AE-4B39-87F5-307B792BE9D7}" dt="2023-11-09T21:53:30.505" v="606" actId="478"/>
        <pc:sldMkLst>
          <pc:docMk/>
          <pc:sldMk cId="272191195" sldId="262"/>
        </pc:sldMkLst>
        <pc:spChg chg="add mod">
          <ac:chgData name="Elizabeth Mower" userId="df19f973-6034-45e2-bb95-54e064a329e1" providerId="ADAL" clId="{C12B82F6-D5AE-4B39-87F5-307B792BE9D7}" dt="2023-11-09T21:52:57.727" v="598"/>
          <ac:spMkLst>
            <pc:docMk/>
            <pc:sldMk cId="272191195" sldId="262"/>
            <ac:spMk id="4" creationId="{6C896AFE-F71A-51D7-08A8-C16F46771C84}"/>
          </ac:spMkLst>
        </pc:spChg>
        <pc:spChg chg="add del mod">
          <ac:chgData name="Elizabeth Mower" userId="df19f973-6034-45e2-bb95-54e064a329e1" providerId="ADAL" clId="{C12B82F6-D5AE-4B39-87F5-307B792BE9D7}" dt="2023-11-09T21:53:30.505" v="606" actId="478"/>
          <ac:spMkLst>
            <pc:docMk/>
            <pc:sldMk cId="272191195" sldId="262"/>
            <ac:spMk id="5" creationId="{E32AEE73-6735-6316-DE9C-150AA4CA6717}"/>
          </ac:spMkLst>
        </pc:spChg>
        <pc:spChg chg="mod">
          <ac:chgData name="Elizabeth Mower" userId="df19f973-6034-45e2-bb95-54e064a329e1" providerId="ADAL" clId="{C12B82F6-D5AE-4B39-87F5-307B792BE9D7}" dt="2023-11-09T21:53:01.077" v="599" actId="207"/>
          <ac:spMkLst>
            <pc:docMk/>
            <pc:sldMk cId="272191195" sldId="262"/>
            <ac:spMk id="7" creationId="{79CD3BAA-9850-7A7F-2BF2-079D3AC93BC7}"/>
          </ac:spMkLst>
        </pc:spChg>
      </pc:sldChg>
      <pc:sldChg chg="add modNotesTx">
        <pc:chgData name="Elizabeth Mower" userId="df19f973-6034-45e2-bb95-54e064a329e1" providerId="ADAL" clId="{C12B82F6-D5AE-4B39-87F5-307B792BE9D7}" dt="2023-11-09T21:53:27.720" v="605"/>
        <pc:sldMkLst>
          <pc:docMk/>
          <pc:sldMk cId="333664164" sldId="263"/>
        </pc:sldMkLst>
      </pc:sldChg>
      <pc:sldChg chg="addSp modSp new mod">
        <pc:chgData name="Elizabeth Mower" userId="df19f973-6034-45e2-bb95-54e064a329e1" providerId="ADAL" clId="{C12B82F6-D5AE-4B39-87F5-307B792BE9D7}" dt="2023-11-09T21:54:30.074" v="650" actId="14100"/>
        <pc:sldMkLst>
          <pc:docMk/>
          <pc:sldMk cId="323986020" sldId="264"/>
        </pc:sldMkLst>
        <pc:spChg chg="mod">
          <ac:chgData name="Elizabeth Mower" userId="df19f973-6034-45e2-bb95-54e064a329e1" providerId="ADAL" clId="{C12B82F6-D5AE-4B39-87F5-307B792BE9D7}" dt="2023-11-09T21:53:50.010" v="638" actId="20577"/>
          <ac:spMkLst>
            <pc:docMk/>
            <pc:sldMk cId="323986020" sldId="264"/>
            <ac:spMk id="2" creationId="{BAA85919-5498-E7ED-3ECC-E75DD7DC54F1}"/>
          </ac:spMkLst>
        </pc:spChg>
        <pc:spChg chg="mod">
          <ac:chgData name="Elizabeth Mower" userId="df19f973-6034-45e2-bb95-54e064a329e1" providerId="ADAL" clId="{C12B82F6-D5AE-4B39-87F5-307B792BE9D7}" dt="2023-11-09T21:54:30.074" v="650" actId="14100"/>
          <ac:spMkLst>
            <pc:docMk/>
            <pc:sldMk cId="323986020" sldId="264"/>
            <ac:spMk id="3" creationId="{6F475C04-C177-E456-9414-C2AB2424FC95}"/>
          </ac:spMkLst>
        </pc:spChg>
        <pc:picChg chg="add mod">
          <ac:chgData name="Elizabeth Mower" userId="df19f973-6034-45e2-bb95-54e064a329e1" providerId="ADAL" clId="{C12B82F6-D5AE-4B39-87F5-307B792BE9D7}" dt="2023-11-09T21:54:26.712" v="649" actId="1076"/>
          <ac:picMkLst>
            <pc:docMk/>
            <pc:sldMk cId="323986020" sldId="264"/>
            <ac:picMk id="4" creationId="{21B82CA9-3771-7EF6-9A13-AE78856F89EF}"/>
          </ac:picMkLst>
        </pc:picChg>
      </pc:sldChg>
      <pc:sldChg chg="add del">
        <pc:chgData name="Elizabeth Mower" userId="df19f973-6034-45e2-bb95-54e064a329e1" providerId="ADAL" clId="{C12B82F6-D5AE-4B39-87F5-307B792BE9D7}" dt="2023-11-09T21:53:24.229" v="604"/>
        <pc:sldMkLst>
          <pc:docMk/>
          <pc:sldMk cId="1558320112" sldId="264"/>
        </pc:sldMkLst>
      </pc:sldChg>
      <pc:sldChg chg="addSp modSp new mod">
        <pc:chgData name="Elizabeth Mower" userId="df19f973-6034-45e2-bb95-54e064a329e1" providerId="ADAL" clId="{C12B82F6-D5AE-4B39-87F5-307B792BE9D7}" dt="2023-11-09T21:54:53.617" v="668" actId="14100"/>
        <pc:sldMkLst>
          <pc:docMk/>
          <pc:sldMk cId="2807096060" sldId="265"/>
        </pc:sldMkLst>
        <pc:spChg chg="mod">
          <ac:chgData name="Elizabeth Mower" userId="df19f973-6034-45e2-bb95-54e064a329e1" providerId="ADAL" clId="{C12B82F6-D5AE-4B39-87F5-307B792BE9D7}" dt="2023-11-09T21:54:39.804" v="663" actId="20577"/>
          <ac:spMkLst>
            <pc:docMk/>
            <pc:sldMk cId="2807096060" sldId="265"/>
            <ac:spMk id="2" creationId="{777EF3A0-6904-1A3C-1E8E-C5ADBE7FA5DD}"/>
          </ac:spMkLst>
        </pc:spChg>
        <pc:spChg chg="mod">
          <ac:chgData name="Elizabeth Mower" userId="df19f973-6034-45e2-bb95-54e064a329e1" providerId="ADAL" clId="{C12B82F6-D5AE-4B39-87F5-307B792BE9D7}" dt="2023-11-09T21:54:53.617" v="668" actId="14100"/>
          <ac:spMkLst>
            <pc:docMk/>
            <pc:sldMk cId="2807096060" sldId="265"/>
            <ac:spMk id="3" creationId="{7B11C8E0-EDF8-5F47-4E42-02E215670D02}"/>
          </ac:spMkLst>
        </pc:spChg>
        <pc:graphicFrameChg chg="add mod">
          <ac:chgData name="Elizabeth Mower" userId="df19f973-6034-45e2-bb95-54e064a329e1" providerId="ADAL" clId="{C12B82F6-D5AE-4B39-87F5-307B792BE9D7}" dt="2023-11-09T21:54:51.020" v="667" actId="1076"/>
          <ac:graphicFrameMkLst>
            <pc:docMk/>
            <pc:sldMk cId="2807096060" sldId="265"/>
            <ac:graphicFrameMk id="4" creationId="{F8C93668-AF56-5F36-3665-A2D694D6EC47}"/>
          </ac:graphicFrameMkLst>
        </pc:graphicFrameChg>
      </pc:sldChg>
      <pc:sldChg chg="addSp delSp modSp new mod modClrScheme modAnim chgLayout">
        <pc:chgData name="Elizabeth Mower" userId="df19f973-6034-45e2-bb95-54e064a329e1" providerId="ADAL" clId="{C12B82F6-D5AE-4B39-87F5-307B792BE9D7}" dt="2023-11-10T05:07:20.775" v="3519" actId="14100"/>
        <pc:sldMkLst>
          <pc:docMk/>
          <pc:sldMk cId="2656454416" sldId="266"/>
        </pc:sldMkLst>
        <pc:spChg chg="mod ord">
          <ac:chgData name="Elizabeth Mower" userId="df19f973-6034-45e2-bb95-54e064a329e1" providerId="ADAL" clId="{C12B82F6-D5AE-4B39-87F5-307B792BE9D7}" dt="2023-11-09T21:56:34.101" v="794" actId="700"/>
          <ac:spMkLst>
            <pc:docMk/>
            <pc:sldMk cId="2656454416" sldId="266"/>
            <ac:spMk id="2" creationId="{7043EBED-31BD-C020-8969-88C2DBD64445}"/>
          </ac:spMkLst>
        </pc:spChg>
        <pc:spChg chg="mod ord">
          <ac:chgData name="Elizabeth Mower" userId="df19f973-6034-45e2-bb95-54e064a329e1" providerId="ADAL" clId="{C12B82F6-D5AE-4B39-87F5-307B792BE9D7}" dt="2023-11-10T05:07:20.775" v="3519" actId="14100"/>
          <ac:spMkLst>
            <pc:docMk/>
            <pc:sldMk cId="2656454416" sldId="266"/>
            <ac:spMk id="3" creationId="{DB0395F1-6737-C87E-690B-5385E4703AAF}"/>
          </ac:spMkLst>
        </pc:spChg>
        <pc:spChg chg="del">
          <ac:chgData name="Elizabeth Mower" userId="df19f973-6034-45e2-bb95-54e064a329e1" providerId="ADAL" clId="{C12B82F6-D5AE-4B39-87F5-307B792BE9D7}" dt="2023-11-09T21:55:30.183" v="704" actId="478"/>
          <ac:spMkLst>
            <pc:docMk/>
            <pc:sldMk cId="2656454416" sldId="266"/>
            <ac:spMk id="4" creationId="{352DB98F-C5ED-4812-9911-B0D974CB608B}"/>
          </ac:spMkLst>
        </pc:spChg>
        <pc:spChg chg="add del mod ord">
          <ac:chgData name="Elizabeth Mower" userId="df19f973-6034-45e2-bb95-54e064a329e1" providerId="ADAL" clId="{C12B82F6-D5AE-4B39-87F5-307B792BE9D7}" dt="2023-11-09T21:56:38.642" v="797"/>
          <ac:spMkLst>
            <pc:docMk/>
            <pc:sldMk cId="2656454416" sldId="266"/>
            <ac:spMk id="10" creationId="{D3D1D966-2DAE-6A1C-D95E-DB8E495CCAE3}"/>
          </ac:spMkLst>
        </pc:spChg>
        <pc:graphicFrameChg chg="add del mod">
          <ac:chgData name="Elizabeth Mower" userId="df19f973-6034-45e2-bb95-54e064a329e1" providerId="ADAL" clId="{C12B82F6-D5AE-4B39-87F5-307B792BE9D7}" dt="2023-11-09T21:55:21.443" v="701"/>
          <ac:graphicFrameMkLst>
            <pc:docMk/>
            <pc:sldMk cId="2656454416" sldId="266"/>
            <ac:graphicFrameMk id="5" creationId="{9F2A0ADC-9EE4-A2BD-8D39-1BA4D23037D4}"/>
          </ac:graphicFrameMkLst>
        </pc:graphicFrameChg>
        <pc:graphicFrameChg chg="add del mod">
          <ac:chgData name="Elizabeth Mower" userId="df19f973-6034-45e2-bb95-54e064a329e1" providerId="ADAL" clId="{C12B82F6-D5AE-4B39-87F5-307B792BE9D7}" dt="2023-11-09T21:55:28.611" v="703" actId="478"/>
          <ac:graphicFrameMkLst>
            <pc:docMk/>
            <pc:sldMk cId="2656454416" sldId="266"/>
            <ac:graphicFrameMk id="6" creationId="{94EFACFB-2C91-E57E-AFA9-E0B98C79FED1}"/>
          </ac:graphicFrameMkLst>
        </pc:graphicFrameChg>
        <pc:graphicFrameChg chg="add del mod">
          <ac:chgData name="Elizabeth Mower" userId="df19f973-6034-45e2-bb95-54e064a329e1" providerId="ADAL" clId="{C12B82F6-D5AE-4B39-87F5-307B792BE9D7}" dt="2023-11-09T21:56:43.718" v="800" actId="478"/>
          <ac:graphicFrameMkLst>
            <pc:docMk/>
            <pc:sldMk cId="2656454416" sldId="266"/>
            <ac:graphicFrameMk id="7" creationId="{E3867954-06F4-75FB-A84D-989A3F24C76E}"/>
          </ac:graphicFrameMkLst>
        </pc:graphicFrameChg>
        <pc:graphicFrameChg chg="add mod ord">
          <ac:chgData name="Elizabeth Mower" userId="df19f973-6034-45e2-bb95-54e064a329e1" providerId="ADAL" clId="{C12B82F6-D5AE-4B39-87F5-307B792BE9D7}" dt="2023-11-09T21:56:50.327" v="801" actId="167"/>
          <ac:graphicFrameMkLst>
            <pc:docMk/>
            <pc:sldMk cId="2656454416" sldId="266"/>
            <ac:graphicFrameMk id="11" creationId="{FCB34870-A0B4-E61F-FBFF-9C9171C581EC}"/>
          </ac:graphicFrameMkLst>
        </pc:graphicFrameChg>
        <pc:picChg chg="add mod">
          <ac:chgData name="Elizabeth Mower" userId="df19f973-6034-45e2-bb95-54e064a329e1" providerId="ADAL" clId="{C12B82F6-D5AE-4B39-87F5-307B792BE9D7}" dt="2023-11-09T21:56:55.971" v="803" actId="12788"/>
          <ac:picMkLst>
            <pc:docMk/>
            <pc:sldMk cId="2656454416" sldId="266"/>
            <ac:picMk id="8" creationId="{17FDD6C8-DB85-C5CF-24BC-59C8D154578A}"/>
          </ac:picMkLst>
        </pc:picChg>
        <pc:picChg chg="add mod">
          <ac:chgData name="Elizabeth Mower" userId="df19f973-6034-45e2-bb95-54e064a329e1" providerId="ADAL" clId="{C12B82F6-D5AE-4B39-87F5-307B792BE9D7}" dt="2023-11-09T21:56:55.971" v="803" actId="12788"/>
          <ac:picMkLst>
            <pc:docMk/>
            <pc:sldMk cId="2656454416" sldId="266"/>
            <ac:picMk id="9" creationId="{F32C3BB5-16DC-C895-2000-FC3B45878F17}"/>
          </ac:picMkLst>
        </pc:picChg>
      </pc:sldChg>
      <pc:sldChg chg="addSp delSp modSp new mod modNotesTx">
        <pc:chgData name="Elizabeth Mower" userId="df19f973-6034-45e2-bb95-54e064a329e1" providerId="ADAL" clId="{C12B82F6-D5AE-4B39-87F5-307B792BE9D7}" dt="2023-11-10T04:32:41.374" v="1837" actId="478"/>
        <pc:sldMkLst>
          <pc:docMk/>
          <pc:sldMk cId="2694723066" sldId="267"/>
        </pc:sldMkLst>
        <pc:spChg chg="mod">
          <ac:chgData name="Elizabeth Mower" userId="df19f973-6034-45e2-bb95-54e064a329e1" providerId="ADAL" clId="{C12B82F6-D5AE-4B39-87F5-307B792BE9D7}" dt="2023-11-10T04:31:41.961" v="1817" actId="20577"/>
          <ac:spMkLst>
            <pc:docMk/>
            <pc:sldMk cId="2694723066" sldId="267"/>
            <ac:spMk id="2" creationId="{232A623C-90D8-E75B-3F79-C7965E8402C8}"/>
          </ac:spMkLst>
        </pc:spChg>
        <pc:spChg chg="mod">
          <ac:chgData name="Elizabeth Mower" userId="df19f973-6034-45e2-bb95-54e064a329e1" providerId="ADAL" clId="{C12B82F6-D5AE-4B39-87F5-307B792BE9D7}" dt="2023-11-10T04:32:19.439" v="1825" actId="403"/>
          <ac:spMkLst>
            <pc:docMk/>
            <pc:sldMk cId="2694723066" sldId="267"/>
            <ac:spMk id="5" creationId="{75A7E7E1-7C83-E29C-BD22-AEEBDA93758C}"/>
          </ac:spMkLst>
        </pc:spChg>
        <pc:spChg chg="mod">
          <ac:chgData name="Elizabeth Mower" userId="df19f973-6034-45e2-bb95-54e064a329e1" providerId="ADAL" clId="{C12B82F6-D5AE-4B39-87F5-307B792BE9D7}" dt="2023-11-10T04:32:19.439" v="1825" actId="403"/>
          <ac:spMkLst>
            <pc:docMk/>
            <pc:sldMk cId="2694723066" sldId="267"/>
            <ac:spMk id="6" creationId="{F7C9A477-B5F3-DA4B-2450-39C836492056}"/>
          </ac:spMkLst>
        </pc:spChg>
        <pc:spChg chg="mod">
          <ac:chgData name="Elizabeth Mower" userId="df19f973-6034-45e2-bb95-54e064a329e1" providerId="ADAL" clId="{C12B82F6-D5AE-4B39-87F5-307B792BE9D7}" dt="2023-11-10T04:32:19.439" v="1825" actId="403"/>
          <ac:spMkLst>
            <pc:docMk/>
            <pc:sldMk cId="2694723066" sldId="267"/>
            <ac:spMk id="7" creationId="{2B83E8F1-95AF-ADB1-D83B-FAD6B8AC7098}"/>
          </ac:spMkLst>
        </pc:spChg>
        <pc:spChg chg="mod">
          <ac:chgData name="Elizabeth Mower" userId="df19f973-6034-45e2-bb95-54e064a329e1" providerId="ADAL" clId="{C12B82F6-D5AE-4B39-87F5-307B792BE9D7}" dt="2023-11-10T04:32:19.439" v="1825" actId="403"/>
          <ac:spMkLst>
            <pc:docMk/>
            <pc:sldMk cId="2694723066" sldId="267"/>
            <ac:spMk id="8" creationId="{2122F999-8E1A-8058-86A4-8821D29274E9}"/>
          </ac:spMkLst>
        </pc:spChg>
        <pc:spChg chg="mod">
          <ac:chgData name="Elizabeth Mower" userId="df19f973-6034-45e2-bb95-54e064a329e1" providerId="ADAL" clId="{C12B82F6-D5AE-4B39-87F5-307B792BE9D7}" dt="2023-11-10T04:32:19.439" v="1825" actId="403"/>
          <ac:spMkLst>
            <pc:docMk/>
            <pc:sldMk cId="2694723066" sldId="267"/>
            <ac:spMk id="9" creationId="{6AB7E43C-C176-7CDB-6CD5-2D081B545904}"/>
          </ac:spMkLst>
        </pc:spChg>
        <pc:spChg chg="del mod">
          <ac:chgData name="Elizabeth Mower" userId="df19f973-6034-45e2-bb95-54e064a329e1" providerId="ADAL" clId="{C12B82F6-D5AE-4B39-87F5-307B792BE9D7}" dt="2023-11-10T04:32:06.709" v="1819" actId="478"/>
          <ac:spMkLst>
            <pc:docMk/>
            <pc:sldMk cId="2694723066" sldId="267"/>
            <ac:spMk id="10" creationId="{951FB694-A74A-AFAF-9104-2F85E087D502}"/>
          </ac:spMkLst>
        </pc:spChg>
        <pc:spChg chg="mod">
          <ac:chgData name="Elizabeth Mower" userId="df19f973-6034-45e2-bb95-54e064a329e1" providerId="ADAL" clId="{C12B82F6-D5AE-4B39-87F5-307B792BE9D7}" dt="2023-11-10T04:32:19.439" v="1825" actId="403"/>
          <ac:spMkLst>
            <pc:docMk/>
            <pc:sldMk cId="2694723066" sldId="267"/>
            <ac:spMk id="11" creationId="{608DD278-77DF-B35E-F064-EBDB5F4D6F27}"/>
          </ac:spMkLst>
        </pc:spChg>
        <pc:spChg chg="mod">
          <ac:chgData name="Elizabeth Mower" userId="df19f973-6034-45e2-bb95-54e064a329e1" providerId="ADAL" clId="{C12B82F6-D5AE-4B39-87F5-307B792BE9D7}" dt="2023-11-10T04:32:19.439" v="1825" actId="403"/>
          <ac:spMkLst>
            <pc:docMk/>
            <pc:sldMk cId="2694723066" sldId="267"/>
            <ac:spMk id="12" creationId="{BB7D9336-7556-2248-629A-6968EB319153}"/>
          </ac:spMkLst>
        </pc:spChg>
        <pc:spChg chg="mod">
          <ac:chgData name="Elizabeth Mower" userId="df19f973-6034-45e2-bb95-54e064a329e1" providerId="ADAL" clId="{C12B82F6-D5AE-4B39-87F5-307B792BE9D7}" dt="2023-11-10T04:32:19.439" v="1825" actId="403"/>
          <ac:spMkLst>
            <pc:docMk/>
            <pc:sldMk cId="2694723066" sldId="267"/>
            <ac:spMk id="13" creationId="{D852D965-CA99-DD67-A19A-6273F95F8617}"/>
          </ac:spMkLst>
        </pc:spChg>
        <pc:spChg chg="mod">
          <ac:chgData name="Elizabeth Mower" userId="df19f973-6034-45e2-bb95-54e064a329e1" providerId="ADAL" clId="{C12B82F6-D5AE-4B39-87F5-307B792BE9D7}" dt="2023-11-10T04:32:19.439" v="1825" actId="403"/>
          <ac:spMkLst>
            <pc:docMk/>
            <pc:sldMk cId="2694723066" sldId="267"/>
            <ac:spMk id="14" creationId="{818883D8-9685-42A1-55A6-4D37ABB03A70}"/>
          </ac:spMkLst>
        </pc:spChg>
        <pc:spChg chg="mod">
          <ac:chgData name="Elizabeth Mower" userId="df19f973-6034-45e2-bb95-54e064a329e1" providerId="ADAL" clId="{C12B82F6-D5AE-4B39-87F5-307B792BE9D7}" dt="2023-11-10T04:32:19.439" v="1825" actId="403"/>
          <ac:spMkLst>
            <pc:docMk/>
            <pc:sldMk cId="2694723066" sldId="267"/>
            <ac:spMk id="15" creationId="{ECE04B43-596F-FB86-46CD-978B1882229B}"/>
          </ac:spMkLst>
        </pc:spChg>
        <pc:spChg chg="add del mod">
          <ac:chgData name="Elizabeth Mower" userId="df19f973-6034-45e2-bb95-54e064a329e1" providerId="ADAL" clId="{C12B82F6-D5AE-4B39-87F5-307B792BE9D7}" dt="2023-11-10T04:32:41.374" v="1837" actId="478"/>
          <ac:spMkLst>
            <pc:docMk/>
            <pc:sldMk cId="2694723066" sldId="267"/>
            <ac:spMk id="16" creationId="{515BCCE4-3415-EF8B-A219-1FC965E78F1C}"/>
          </ac:spMkLst>
        </pc:spChg>
        <pc:grpChg chg="del mod">
          <ac:chgData name="Elizabeth Mower" userId="df19f973-6034-45e2-bb95-54e064a329e1" providerId="ADAL" clId="{C12B82F6-D5AE-4B39-87F5-307B792BE9D7}" dt="2023-11-10T04:32:30.095" v="1829" actId="478"/>
          <ac:grpSpMkLst>
            <pc:docMk/>
            <pc:sldMk cId="2694723066" sldId="267"/>
            <ac:grpSpMk id="4" creationId="{E2178F6D-E272-C5C8-5A13-CCEE53407984}"/>
          </ac:grpSpMkLst>
        </pc:grpChg>
        <pc:graphicFrameChg chg="add del mod modGraphic">
          <ac:chgData name="Elizabeth Mower" userId="df19f973-6034-45e2-bb95-54e064a329e1" providerId="ADAL" clId="{C12B82F6-D5AE-4B39-87F5-307B792BE9D7}" dt="2023-11-10T04:32:03.117" v="1818" actId="18245"/>
          <ac:graphicFrameMkLst>
            <pc:docMk/>
            <pc:sldMk cId="2694723066" sldId="267"/>
            <ac:graphicFrameMk id="3" creationId="{84146073-AAED-40FE-CEB1-0C234BDBD1C9}"/>
          </ac:graphicFrameMkLst>
        </pc:graphicFrameChg>
      </pc:sldChg>
      <pc:sldChg chg="addSp delSp modSp new mod modClrScheme chgLayout modNotesTx">
        <pc:chgData name="Elizabeth Mower" userId="df19f973-6034-45e2-bb95-54e064a329e1" providerId="ADAL" clId="{C12B82F6-D5AE-4B39-87F5-307B792BE9D7}" dt="2023-11-09T23:00:53.036" v="1356" actId="404"/>
        <pc:sldMkLst>
          <pc:docMk/>
          <pc:sldMk cId="3381050230" sldId="268"/>
        </pc:sldMkLst>
        <pc:spChg chg="mod ord">
          <ac:chgData name="Elizabeth Mower" userId="df19f973-6034-45e2-bb95-54e064a329e1" providerId="ADAL" clId="{C12B82F6-D5AE-4B39-87F5-307B792BE9D7}" dt="2023-11-09T21:59:20.954" v="859" actId="700"/>
          <ac:spMkLst>
            <pc:docMk/>
            <pc:sldMk cId="3381050230" sldId="268"/>
            <ac:spMk id="2" creationId="{8F379D2B-0C25-CF41-001B-A86FC6C4FCA6}"/>
          </ac:spMkLst>
        </pc:spChg>
        <pc:spChg chg="mod ord">
          <ac:chgData name="Elizabeth Mower" userId="df19f973-6034-45e2-bb95-54e064a329e1" providerId="ADAL" clId="{C12B82F6-D5AE-4B39-87F5-307B792BE9D7}" dt="2023-11-09T23:00:53.036" v="1356" actId="404"/>
          <ac:spMkLst>
            <pc:docMk/>
            <pc:sldMk cId="3381050230" sldId="268"/>
            <ac:spMk id="3" creationId="{0A4A563D-3FB6-0C77-9E29-2092F9E02E0A}"/>
          </ac:spMkLst>
        </pc:spChg>
        <pc:spChg chg="mod ord">
          <ac:chgData name="Elizabeth Mower" userId="df19f973-6034-45e2-bb95-54e064a329e1" providerId="ADAL" clId="{C12B82F6-D5AE-4B39-87F5-307B792BE9D7}" dt="2023-11-09T22:54:29.593" v="1274" actId="12"/>
          <ac:spMkLst>
            <pc:docMk/>
            <pc:sldMk cId="3381050230" sldId="268"/>
            <ac:spMk id="4" creationId="{A075E793-859C-B20E-34C9-7427B1FAE1BB}"/>
          </ac:spMkLst>
        </pc:spChg>
        <pc:spChg chg="add del mod ord">
          <ac:chgData name="Elizabeth Mower" userId="df19f973-6034-45e2-bb95-54e064a329e1" providerId="ADAL" clId="{C12B82F6-D5AE-4B39-87F5-307B792BE9D7}" dt="2023-11-09T21:58:59.340" v="858" actId="700"/>
          <ac:spMkLst>
            <pc:docMk/>
            <pc:sldMk cId="3381050230" sldId="268"/>
            <ac:spMk id="5" creationId="{916584D5-63F1-9233-5FDB-B79829C861D0}"/>
          </ac:spMkLst>
        </pc:spChg>
        <pc:spChg chg="add del mod ord">
          <ac:chgData name="Elizabeth Mower" userId="df19f973-6034-45e2-bb95-54e064a329e1" providerId="ADAL" clId="{C12B82F6-D5AE-4B39-87F5-307B792BE9D7}" dt="2023-11-09T21:58:59.340" v="858" actId="700"/>
          <ac:spMkLst>
            <pc:docMk/>
            <pc:sldMk cId="3381050230" sldId="268"/>
            <ac:spMk id="6" creationId="{C4975D3F-8E57-A245-D8BE-F53B10259C9C}"/>
          </ac:spMkLst>
        </pc:spChg>
        <pc:spChg chg="add del mod ord">
          <ac:chgData name="Elizabeth Mower" userId="df19f973-6034-45e2-bb95-54e064a329e1" providerId="ADAL" clId="{C12B82F6-D5AE-4B39-87F5-307B792BE9D7}" dt="2023-11-09T21:58:59.340" v="858" actId="700"/>
          <ac:spMkLst>
            <pc:docMk/>
            <pc:sldMk cId="3381050230" sldId="268"/>
            <ac:spMk id="7" creationId="{8483C5A0-E220-2408-6208-D8ECD3D96F42}"/>
          </ac:spMkLst>
        </pc:spChg>
        <pc:spChg chg="add del mod ord">
          <ac:chgData name="Elizabeth Mower" userId="df19f973-6034-45e2-bb95-54e064a329e1" providerId="ADAL" clId="{C12B82F6-D5AE-4B39-87F5-307B792BE9D7}" dt="2023-11-09T21:58:59.340" v="858" actId="700"/>
          <ac:spMkLst>
            <pc:docMk/>
            <pc:sldMk cId="3381050230" sldId="268"/>
            <ac:spMk id="8" creationId="{74416D69-CC19-48F0-477C-F866F0B44DB1}"/>
          </ac:spMkLst>
        </pc:spChg>
        <pc:spChg chg="add del mod ord">
          <ac:chgData name="Elizabeth Mower" userId="df19f973-6034-45e2-bb95-54e064a329e1" providerId="ADAL" clId="{C12B82F6-D5AE-4B39-87F5-307B792BE9D7}" dt="2023-11-09T21:58:59.340" v="858" actId="700"/>
          <ac:spMkLst>
            <pc:docMk/>
            <pc:sldMk cId="3381050230" sldId="268"/>
            <ac:spMk id="9" creationId="{72150F33-F255-F4FC-239E-F143BD1000B4}"/>
          </ac:spMkLst>
        </pc:spChg>
        <pc:spChg chg="add del mod ord">
          <ac:chgData name="Elizabeth Mower" userId="df19f973-6034-45e2-bb95-54e064a329e1" providerId="ADAL" clId="{C12B82F6-D5AE-4B39-87F5-307B792BE9D7}" dt="2023-11-09T21:58:59.340" v="858" actId="700"/>
          <ac:spMkLst>
            <pc:docMk/>
            <pc:sldMk cId="3381050230" sldId="268"/>
            <ac:spMk id="10" creationId="{A3D2188C-3E27-F8B1-099E-B96F08CCDC75}"/>
          </ac:spMkLst>
        </pc:spChg>
        <pc:spChg chg="add del mod">
          <ac:chgData name="Elizabeth Mower" userId="df19f973-6034-45e2-bb95-54e064a329e1" providerId="ADAL" clId="{C12B82F6-D5AE-4B39-87F5-307B792BE9D7}" dt="2023-11-09T22:22:15.861" v="973" actId="478"/>
          <ac:spMkLst>
            <pc:docMk/>
            <pc:sldMk cId="3381050230" sldId="268"/>
            <ac:spMk id="11" creationId="{F4DD53D1-B941-2007-8FA6-E2CF45FA903A}"/>
          </ac:spMkLst>
        </pc:spChg>
        <pc:spChg chg="add del mod">
          <ac:chgData name="Elizabeth Mower" userId="df19f973-6034-45e2-bb95-54e064a329e1" providerId="ADAL" clId="{C12B82F6-D5AE-4B39-87F5-307B792BE9D7}" dt="2023-11-09T22:23:10.108" v="1000" actId="478"/>
          <ac:spMkLst>
            <pc:docMk/>
            <pc:sldMk cId="3381050230" sldId="268"/>
            <ac:spMk id="12" creationId="{5DEDF51B-DBC4-01B4-84E7-64BA8B390DA2}"/>
          </ac:spMkLst>
        </pc:spChg>
      </pc:sldChg>
      <pc:sldChg chg="addSp delSp modSp new del mod">
        <pc:chgData name="Elizabeth Mower" userId="df19f973-6034-45e2-bb95-54e064a329e1" providerId="ADAL" clId="{C12B82F6-D5AE-4B39-87F5-307B792BE9D7}" dt="2023-11-09T21:58:21.273" v="840" actId="47"/>
        <pc:sldMkLst>
          <pc:docMk/>
          <pc:sldMk cId="961656264" sldId="269"/>
        </pc:sldMkLst>
        <pc:spChg chg="mod">
          <ac:chgData name="Elizabeth Mower" userId="df19f973-6034-45e2-bb95-54e064a329e1" providerId="ADAL" clId="{C12B82F6-D5AE-4B39-87F5-307B792BE9D7}" dt="2023-11-09T21:57:23.335" v="835" actId="20577"/>
          <ac:spMkLst>
            <pc:docMk/>
            <pc:sldMk cId="961656264" sldId="269"/>
            <ac:spMk id="2" creationId="{6EB0086F-67EB-D383-4884-1E60B5245DEB}"/>
          </ac:spMkLst>
        </pc:spChg>
        <pc:spChg chg="del">
          <ac:chgData name="Elizabeth Mower" userId="df19f973-6034-45e2-bb95-54e064a329e1" providerId="ADAL" clId="{C12B82F6-D5AE-4B39-87F5-307B792BE9D7}" dt="2023-11-09T21:58:02.643" v="836" actId="478"/>
          <ac:spMkLst>
            <pc:docMk/>
            <pc:sldMk cId="961656264" sldId="269"/>
            <ac:spMk id="3" creationId="{5E96AB76-B696-B0D9-967E-0E482834D12D}"/>
          </ac:spMkLst>
        </pc:spChg>
        <pc:graphicFrameChg chg="add mod">
          <ac:chgData name="Elizabeth Mower" userId="df19f973-6034-45e2-bb95-54e064a329e1" providerId="ADAL" clId="{C12B82F6-D5AE-4B39-87F5-307B792BE9D7}" dt="2023-11-09T21:58:03.261" v="837"/>
          <ac:graphicFrameMkLst>
            <pc:docMk/>
            <pc:sldMk cId="961656264" sldId="269"/>
            <ac:graphicFrameMk id="4" creationId="{1CAF4CBE-290F-8134-F66F-0B43AF481D47}"/>
          </ac:graphicFrameMkLst>
        </pc:graphicFrameChg>
      </pc:sldChg>
      <pc:sldChg chg="addSp delSp modSp new mod">
        <pc:chgData name="Elizabeth Mower" userId="df19f973-6034-45e2-bb95-54e064a329e1" providerId="ADAL" clId="{C12B82F6-D5AE-4B39-87F5-307B792BE9D7}" dt="2023-11-14T19:28:46.856" v="3894"/>
        <pc:sldMkLst>
          <pc:docMk/>
          <pc:sldMk cId="1656748222" sldId="269"/>
        </pc:sldMkLst>
        <pc:spChg chg="mod">
          <ac:chgData name="Elizabeth Mower" userId="df19f973-6034-45e2-bb95-54e064a329e1" providerId="ADAL" clId="{C12B82F6-D5AE-4B39-87F5-307B792BE9D7}" dt="2023-11-09T22:22:23.808" v="974"/>
          <ac:spMkLst>
            <pc:docMk/>
            <pc:sldMk cId="1656748222" sldId="269"/>
            <ac:spMk id="2" creationId="{79CECEDF-C7D7-FB71-C091-64E4325FD6BE}"/>
          </ac:spMkLst>
        </pc:spChg>
        <pc:spChg chg="mod">
          <ac:chgData name="Elizabeth Mower" userId="df19f973-6034-45e2-bb95-54e064a329e1" providerId="ADAL" clId="{C12B82F6-D5AE-4B39-87F5-307B792BE9D7}" dt="2023-11-09T22:30:31.045" v="1002"/>
          <ac:spMkLst>
            <pc:docMk/>
            <pc:sldMk cId="1656748222" sldId="269"/>
            <ac:spMk id="3" creationId="{A0D52D5F-71E4-104D-0D01-AA01968E5ACE}"/>
          </ac:spMkLst>
        </pc:spChg>
        <pc:spChg chg="add del mod">
          <ac:chgData name="Elizabeth Mower" userId="df19f973-6034-45e2-bb95-54e064a329e1" providerId="ADAL" clId="{C12B82F6-D5AE-4B39-87F5-307B792BE9D7}" dt="2023-11-09T22:23:03.789" v="991"/>
          <ac:spMkLst>
            <pc:docMk/>
            <pc:sldMk cId="1656748222" sldId="269"/>
            <ac:spMk id="4" creationId="{3FC0C643-62E2-1598-74B2-93D34FA56460}"/>
          </ac:spMkLst>
        </pc:spChg>
        <pc:spChg chg="add mod">
          <ac:chgData name="Elizabeth Mower" userId="df19f973-6034-45e2-bb95-54e064a329e1" providerId="ADAL" clId="{C12B82F6-D5AE-4B39-87F5-307B792BE9D7}" dt="2023-11-09T22:46:55.683" v="1230" actId="404"/>
          <ac:spMkLst>
            <pc:docMk/>
            <pc:sldMk cId="1656748222" sldId="269"/>
            <ac:spMk id="9" creationId="{D9F7AD48-86A6-071B-91EE-0E2B77C2A8D9}"/>
          </ac:spMkLst>
        </pc:spChg>
        <pc:graphicFrameChg chg="add del mod">
          <ac:chgData name="Elizabeth Mower" userId="df19f973-6034-45e2-bb95-54e064a329e1" providerId="ADAL" clId="{C12B82F6-D5AE-4B39-87F5-307B792BE9D7}" dt="2023-11-09T22:31:10.063" v="1008"/>
          <ac:graphicFrameMkLst>
            <pc:docMk/>
            <pc:sldMk cId="1656748222" sldId="269"/>
            <ac:graphicFrameMk id="5" creationId="{AE288A99-D27E-20A9-2CAE-15A044085E0D}"/>
          </ac:graphicFrameMkLst>
        </pc:graphicFrameChg>
        <pc:graphicFrameChg chg="add del mod">
          <ac:chgData name="Elizabeth Mower" userId="df19f973-6034-45e2-bb95-54e064a329e1" providerId="ADAL" clId="{C12B82F6-D5AE-4B39-87F5-307B792BE9D7}" dt="2023-11-09T22:31:10.063" v="1008"/>
          <ac:graphicFrameMkLst>
            <pc:docMk/>
            <pc:sldMk cId="1656748222" sldId="269"/>
            <ac:graphicFrameMk id="6" creationId="{DB0D38B9-0B66-6BC1-7976-516B26917B1A}"/>
          </ac:graphicFrameMkLst>
        </pc:graphicFrameChg>
        <pc:graphicFrameChg chg="add mod modGraphic">
          <ac:chgData name="Elizabeth Mower" userId="df19f973-6034-45e2-bb95-54e064a329e1" providerId="ADAL" clId="{C12B82F6-D5AE-4B39-87F5-307B792BE9D7}" dt="2023-11-14T19:28:46.856" v="3894"/>
          <ac:graphicFrameMkLst>
            <pc:docMk/>
            <pc:sldMk cId="1656748222" sldId="269"/>
            <ac:graphicFrameMk id="7" creationId="{6EBC6BAF-9C2F-795B-0743-79F9171803D4}"/>
          </ac:graphicFrameMkLst>
        </pc:graphicFrameChg>
        <pc:graphicFrameChg chg="add mod">
          <ac:chgData name="Elizabeth Mower" userId="df19f973-6034-45e2-bb95-54e064a329e1" providerId="ADAL" clId="{C12B82F6-D5AE-4B39-87F5-307B792BE9D7}" dt="2023-11-09T22:32:26.437" v="1013" actId="14100"/>
          <ac:graphicFrameMkLst>
            <pc:docMk/>
            <pc:sldMk cId="1656748222" sldId="269"/>
            <ac:graphicFrameMk id="8" creationId="{2F03EB4E-9936-9CF6-74EA-05753404CA91}"/>
          </ac:graphicFrameMkLst>
        </pc:graphicFrameChg>
      </pc:sldChg>
      <pc:sldChg chg="addSp delSp modSp add mod">
        <pc:chgData name="Elizabeth Mower" userId="df19f973-6034-45e2-bb95-54e064a329e1" providerId="ADAL" clId="{C12B82F6-D5AE-4B39-87F5-307B792BE9D7}" dt="2023-11-14T19:28:40.277" v="3890"/>
        <pc:sldMkLst>
          <pc:docMk/>
          <pc:sldMk cId="1859467413" sldId="270"/>
        </pc:sldMkLst>
        <pc:spChg chg="ord">
          <ac:chgData name="Elizabeth Mower" userId="df19f973-6034-45e2-bb95-54e064a329e1" providerId="ADAL" clId="{C12B82F6-D5AE-4B39-87F5-307B792BE9D7}" dt="2023-11-14T19:24:42.174" v="3882" actId="167"/>
          <ac:spMkLst>
            <pc:docMk/>
            <pc:sldMk cId="1859467413" sldId="270"/>
            <ac:spMk id="3" creationId="{A0D52D5F-71E4-104D-0D01-AA01968E5ACE}"/>
          </ac:spMkLst>
        </pc:spChg>
        <pc:spChg chg="add mod">
          <ac:chgData name="Elizabeth Mower" userId="df19f973-6034-45e2-bb95-54e064a329e1" providerId="ADAL" clId="{C12B82F6-D5AE-4B39-87F5-307B792BE9D7}" dt="2023-11-09T22:46:57.299" v="1231"/>
          <ac:spMkLst>
            <pc:docMk/>
            <pc:sldMk cId="1859467413" sldId="270"/>
            <ac:spMk id="10" creationId="{4D693900-89E6-7347-3F8F-3766D38CA69B}"/>
          </ac:spMkLst>
        </pc:spChg>
        <pc:graphicFrameChg chg="add mod ord modGraphic">
          <ac:chgData name="Elizabeth Mower" userId="df19f973-6034-45e2-bb95-54e064a329e1" providerId="ADAL" clId="{C12B82F6-D5AE-4B39-87F5-307B792BE9D7}" dt="2023-11-14T19:28:40.277" v="3890"/>
          <ac:graphicFrameMkLst>
            <pc:docMk/>
            <pc:sldMk cId="1859467413" sldId="270"/>
            <ac:graphicFrameMk id="4" creationId="{363C4DE1-A408-492D-09B6-ACCD2E3816D9}"/>
          </ac:graphicFrameMkLst>
        </pc:graphicFrameChg>
        <pc:graphicFrameChg chg="add del mod">
          <ac:chgData name="Elizabeth Mower" userId="df19f973-6034-45e2-bb95-54e064a329e1" providerId="ADAL" clId="{C12B82F6-D5AE-4B39-87F5-307B792BE9D7}" dt="2023-11-09T22:36:27.321" v="1021" actId="21"/>
          <ac:graphicFrameMkLst>
            <pc:docMk/>
            <pc:sldMk cId="1859467413" sldId="270"/>
            <ac:graphicFrameMk id="5" creationId="{3C14577D-9EC0-23BF-A05B-ECB6F45BEA7E}"/>
          </ac:graphicFrameMkLst>
        </pc:graphicFrameChg>
        <pc:graphicFrameChg chg="add del mod">
          <ac:chgData name="Elizabeth Mower" userId="df19f973-6034-45e2-bb95-54e064a329e1" providerId="ADAL" clId="{C12B82F6-D5AE-4B39-87F5-307B792BE9D7}" dt="2023-11-09T22:36:41.921" v="1024" actId="21"/>
          <ac:graphicFrameMkLst>
            <pc:docMk/>
            <pc:sldMk cId="1859467413" sldId="270"/>
            <ac:graphicFrameMk id="6" creationId="{1904D9A0-993B-FA80-E7E0-1A5E7F6A1584}"/>
          </ac:graphicFrameMkLst>
        </pc:graphicFrameChg>
        <pc:graphicFrameChg chg="del">
          <ac:chgData name="Elizabeth Mower" userId="df19f973-6034-45e2-bb95-54e064a329e1" providerId="ADAL" clId="{C12B82F6-D5AE-4B39-87F5-307B792BE9D7}" dt="2023-11-09T22:36:51.792" v="1029" actId="478"/>
          <ac:graphicFrameMkLst>
            <pc:docMk/>
            <pc:sldMk cId="1859467413" sldId="270"/>
            <ac:graphicFrameMk id="7" creationId="{6EBC6BAF-9C2F-795B-0743-79F9171803D4}"/>
          </ac:graphicFrameMkLst>
        </pc:graphicFrameChg>
        <pc:graphicFrameChg chg="del">
          <ac:chgData name="Elizabeth Mower" userId="df19f973-6034-45e2-bb95-54e064a329e1" providerId="ADAL" clId="{C12B82F6-D5AE-4B39-87F5-307B792BE9D7}" dt="2023-11-09T22:36:43.044" v="1025" actId="478"/>
          <ac:graphicFrameMkLst>
            <pc:docMk/>
            <pc:sldMk cId="1859467413" sldId="270"/>
            <ac:graphicFrameMk id="8" creationId="{2F03EB4E-9936-9CF6-74EA-05753404CA91}"/>
          </ac:graphicFrameMkLst>
        </pc:graphicFrameChg>
        <pc:graphicFrameChg chg="add mod">
          <ac:chgData name="Elizabeth Mower" userId="df19f973-6034-45e2-bb95-54e064a329e1" providerId="ADAL" clId="{C12B82F6-D5AE-4B39-87F5-307B792BE9D7}" dt="2023-11-09T22:36:43.487" v="1026"/>
          <ac:graphicFrameMkLst>
            <pc:docMk/>
            <pc:sldMk cId="1859467413" sldId="270"/>
            <ac:graphicFrameMk id="9" creationId="{DDA23914-C5ED-36EB-2609-4E52D766D477}"/>
          </ac:graphicFrameMkLst>
        </pc:graphicFrameChg>
      </pc:sldChg>
      <pc:sldChg chg="addSp delSp modSp add mod">
        <pc:chgData name="Elizabeth Mower" userId="df19f973-6034-45e2-bb95-54e064a329e1" providerId="ADAL" clId="{C12B82F6-D5AE-4B39-87F5-307B792BE9D7}" dt="2023-11-14T19:28:33.939" v="3886" actId="478"/>
        <pc:sldMkLst>
          <pc:docMk/>
          <pc:sldMk cId="1528307340" sldId="271"/>
        </pc:sldMkLst>
        <pc:spChg chg="ord">
          <ac:chgData name="Elizabeth Mower" userId="df19f973-6034-45e2-bb95-54e064a329e1" providerId="ADAL" clId="{C12B82F6-D5AE-4B39-87F5-307B792BE9D7}" dt="2023-11-14T19:23:32.892" v="3863" actId="167"/>
          <ac:spMkLst>
            <pc:docMk/>
            <pc:sldMk cId="1528307340" sldId="271"/>
            <ac:spMk id="3" creationId="{A0D52D5F-71E4-104D-0D01-AA01968E5ACE}"/>
          </ac:spMkLst>
        </pc:spChg>
        <pc:spChg chg="add mod">
          <ac:chgData name="Elizabeth Mower" userId="df19f973-6034-45e2-bb95-54e064a329e1" providerId="ADAL" clId="{C12B82F6-D5AE-4B39-87F5-307B792BE9D7}" dt="2023-11-10T05:14:52.097" v="3579" actId="20577"/>
          <ac:spMkLst>
            <pc:docMk/>
            <pc:sldMk cId="1528307340" sldId="271"/>
            <ac:spMk id="4" creationId="{5E0E207A-642A-FF89-6E20-FBFEC6A946EA}"/>
          </ac:spMkLst>
        </pc:spChg>
        <pc:graphicFrameChg chg="del modGraphic">
          <ac:chgData name="Elizabeth Mower" userId="df19f973-6034-45e2-bb95-54e064a329e1" providerId="ADAL" clId="{C12B82F6-D5AE-4B39-87F5-307B792BE9D7}" dt="2023-11-09T22:37:38.213" v="1038" actId="478"/>
          <ac:graphicFrameMkLst>
            <pc:docMk/>
            <pc:sldMk cId="1528307340" sldId="271"/>
            <ac:graphicFrameMk id="4" creationId="{363C4DE1-A408-492D-09B6-ACCD2E3816D9}"/>
          </ac:graphicFrameMkLst>
        </pc:graphicFrameChg>
        <pc:graphicFrameChg chg="add mod ord modGraphic">
          <ac:chgData name="Elizabeth Mower" userId="df19f973-6034-45e2-bb95-54e064a329e1" providerId="ADAL" clId="{C12B82F6-D5AE-4B39-87F5-307B792BE9D7}" dt="2023-11-14T19:28:30.136" v="3884" actId="1076"/>
          <ac:graphicFrameMkLst>
            <pc:docMk/>
            <pc:sldMk cId="1528307340" sldId="271"/>
            <ac:graphicFrameMk id="5" creationId="{9BBEC3FE-4F27-94A7-6AFC-5A1DA547A498}"/>
          </ac:graphicFrameMkLst>
        </pc:graphicFrameChg>
        <pc:graphicFrameChg chg="add del mod">
          <ac:chgData name="Elizabeth Mower" userId="df19f973-6034-45e2-bb95-54e064a329e1" providerId="ADAL" clId="{C12B82F6-D5AE-4B39-87F5-307B792BE9D7}" dt="2023-11-09T22:37:40.392" v="1039" actId="21"/>
          <ac:graphicFrameMkLst>
            <pc:docMk/>
            <pc:sldMk cId="1528307340" sldId="271"/>
            <ac:graphicFrameMk id="6" creationId="{93CC6887-A540-8564-7CEB-899DD27B488E}"/>
          </ac:graphicFrameMkLst>
        </pc:graphicFrameChg>
        <pc:graphicFrameChg chg="add del mod modGraphic">
          <ac:chgData name="Elizabeth Mower" userId="df19f973-6034-45e2-bb95-54e064a329e1" providerId="ADAL" clId="{C12B82F6-D5AE-4B39-87F5-307B792BE9D7}" dt="2023-11-14T19:28:33.939" v="3886" actId="478"/>
          <ac:graphicFrameMkLst>
            <pc:docMk/>
            <pc:sldMk cId="1528307340" sldId="271"/>
            <ac:graphicFrameMk id="6" creationId="{CEB49432-775D-AE09-CA1D-215B18A0C770}"/>
          </ac:graphicFrameMkLst>
        </pc:graphicFrameChg>
        <pc:graphicFrameChg chg="add mod">
          <ac:chgData name="Elizabeth Mower" userId="df19f973-6034-45e2-bb95-54e064a329e1" providerId="ADAL" clId="{C12B82F6-D5AE-4B39-87F5-307B792BE9D7}" dt="2023-11-10T05:14:58.186" v="3581" actId="14100"/>
          <ac:graphicFrameMkLst>
            <pc:docMk/>
            <pc:sldMk cId="1528307340" sldId="271"/>
            <ac:graphicFrameMk id="7" creationId="{FDBF5A13-9DDC-71CD-4706-FA91E3CB88BA}"/>
          </ac:graphicFrameMkLst>
        </pc:graphicFrameChg>
        <pc:graphicFrameChg chg="del">
          <ac:chgData name="Elizabeth Mower" userId="df19f973-6034-45e2-bb95-54e064a329e1" providerId="ADAL" clId="{C12B82F6-D5AE-4B39-87F5-307B792BE9D7}" dt="2023-11-09T22:37:41.478" v="1040" actId="478"/>
          <ac:graphicFrameMkLst>
            <pc:docMk/>
            <pc:sldMk cId="1528307340" sldId="271"/>
            <ac:graphicFrameMk id="9" creationId="{DDA23914-C5ED-36EB-2609-4E52D766D477}"/>
          </ac:graphicFrameMkLst>
        </pc:graphicFrameChg>
      </pc:sldChg>
      <pc:sldChg chg="modSp add mod modNotesTx">
        <pc:chgData name="Elizabeth Mower" userId="df19f973-6034-45e2-bb95-54e064a329e1" providerId="ADAL" clId="{C12B82F6-D5AE-4B39-87F5-307B792BE9D7}" dt="2023-11-09T23:00:48.545" v="1355" actId="404"/>
        <pc:sldMkLst>
          <pc:docMk/>
          <pc:sldMk cId="3545542384" sldId="272"/>
        </pc:sldMkLst>
        <pc:spChg chg="mod">
          <ac:chgData name="Elizabeth Mower" userId="df19f973-6034-45e2-bb95-54e064a329e1" providerId="ADAL" clId="{C12B82F6-D5AE-4B39-87F5-307B792BE9D7}" dt="2023-11-09T22:40:36.501" v="1073" actId="20577"/>
          <ac:spMkLst>
            <pc:docMk/>
            <pc:sldMk cId="3545542384" sldId="272"/>
            <ac:spMk id="2" creationId="{8F379D2B-0C25-CF41-001B-A86FC6C4FCA6}"/>
          </ac:spMkLst>
        </pc:spChg>
        <pc:spChg chg="mod">
          <ac:chgData name="Elizabeth Mower" userId="df19f973-6034-45e2-bb95-54e064a329e1" providerId="ADAL" clId="{C12B82F6-D5AE-4B39-87F5-307B792BE9D7}" dt="2023-11-09T23:00:48.545" v="1355" actId="404"/>
          <ac:spMkLst>
            <pc:docMk/>
            <pc:sldMk cId="3545542384" sldId="272"/>
            <ac:spMk id="3" creationId="{0A4A563D-3FB6-0C77-9E29-2092F9E02E0A}"/>
          </ac:spMkLst>
        </pc:spChg>
        <pc:spChg chg="mod">
          <ac:chgData name="Elizabeth Mower" userId="df19f973-6034-45e2-bb95-54e064a329e1" providerId="ADAL" clId="{C12B82F6-D5AE-4B39-87F5-307B792BE9D7}" dt="2023-11-09T22:54:22.674" v="1272" actId="12"/>
          <ac:spMkLst>
            <pc:docMk/>
            <pc:sldMk cId="3545542384" sldId="272"/>
            <ac:spMk id="4" creationId="{A075E793-859C-B20E-34C9-7427B1FAE1BB}"/>
          </ac:spMkLst>
        </pc:spChg>
      </pc:sldChg>
      <pc:sldChg chg="modSp add mod modNotesTx">
        <pc:chgData name="Elizabeth Mower" userId="df19f973-6034-45e2-bb95-54e064a329e1" providerId="ADAL" clId="{C12B82F6-D5AE-4B39-87F5-307B792BE9D7}" dt="2023-11-09T23:00:44.602" v="1354" actId="27636"/>
        <pc:sldMkLst>
          <pc:docMk/>
          <pc:sldMk cId="3447770282" sldId="273"/>
        </pc:sldMkLst>
        <pc:spChg chg="mod">
          <ac:chgData name="Elizabeth Mower" userId="df19f973-6034-45e2-bb95-54e064a329e1" providerId="ADAL" clId="{C12B82F6-D5AE-4B39-87F5-307B792BE9D7}" dt="2023-11-09T22:55:19.930" v="1302" actId="14100"/>
          <ac:spMkLst>
            <pc:docMk/>
            <pc:sldMk cId="3447770282" sldId="273"/>
            <ac:spMk id="2" creationId="{8F379D2B-0C25-CF41-001B-A86FC6C4FCA6}"/>
          </ac:spMkLst>
        </pc:spChg>
        <pc:spChg chg="mod">
          <ac:chgData name="Elizabeth Mower" userId="df19f973-6034-45e2-bb95-54e064a329e1" providerId="ADAL" clId="{C12B82F6-D5AE-4B39-87F5-307B792BE9D7}" dt="2023-11-09T23:00:44.602" v="1354" actId="27636"/>
          <ac:spMkLst>
            <pc:docMk/>
            <pc:sldMk cId="3447770282" sldId="273"/>
            <ac:spMk id="3" creationId="{0A4A563D-3FB6-0C77-9E29-2092F9E02E0A}"/>
          </ac:spMkLst>
        </pc:spChg>
        <pc:spChg chg="mod">
          <ac:chgData name="Elizabeth Mower" userId="df19f973-6034-45e2-bb95-54e064a329e1" providerId="ADAL" clId="{C12B82F6-D5AE-4B39-87F5-307B792BE9D7}" dt="2023-11-09T22:58:42.532" v="1346" actId="27636"/>
          <ac:spMkLst>
            <pc:docMk/>
            <pc:sldMk cId="3447770282" sldId="273"/>
            <ac:spMk id="4" creationId="{A075E793-859C-B20E-34C9-7427B1FAE1BB}"/>
          </ac:spMkLst>
        </pc:spChg>
      </pc:sldChg>
      <pc:sldChg chg="modSp add mod modNotesTx">
        <pc:chgData name="Elizabeth Mower" userId="df19f973-6034-45e2-bb95-54e064a329e1" providerId="ADAL" clId="{C12B82F6-D5AE-4B39-87F5-307B792BE9D7}" dt="2023-11-09T23:10:53.044" v="1482" actId="33524"/>
        <pc:sldMkLst>
          <pc:docMk/>
          <pc:sldMk cId="517718338" sldId="274"/>
        </pc:sldMkLst>
        <pc:spChg chg="mod">
          <ac:chgData name="Elizabeth Mower" userId="df19f973-6034-45e2-bb95-54e064a329e1" providerId="ADAL" clId="{C12B82F6-D5AE-4B39-87F5-307B792BE9D7}" dt="2023-11-09T22:41:21.546" v="1170" actId="20577"/>
          <ac:spMkLst>
            <pc:docMk/>
            <pc:sldMk cId="517718338" sldId="274"/>
            <ac:spMk id="2" creationId="{8F379D2B-0C25-CF41-001B-A86FC6C4FCA6}"/>
          </ac:spMkLst>
        </pc:spChg>
        <pc:spChg chg="mod">
          <ac:chgData name="Elizabeth Mower" userId="df19f973-6034-45e2-bb95-54e064a329e1" providerId="ADAL" clId="{C12B82F6-D5AE-4B39-87F5-307B792BE9D7}" dt="2023-11-09T23:10:53.044" v="1482" actId="33524"/>
          <ac:spMkLst>
            <pc:docMk/>
            <pc:sldMk cId="517718338" sldId="274"/>
            <ac:spMk id="3" creationId="{0A4A563D-3FB6-0C77-9E29-2092F9E02E0A}"/>
          </ac:spMkLst>
        </pc:spChg>
        <pc:spChg chg="mod">
          <ac:chgData name="Elizabeth Mower" userId="df19f973-6034-45e2-bb95-54e064a329e1" providerId="ADAL" clId="{C12B82F6-D5AE-4B39-87F5-307B792BE9D7}" dt="2023-11-09T23:06:11.662" v="1476" actId="20577"/>
          <ac:spMkLst>
            <pc:docMk/>
            <pc:sldMk cId="517718338" sldId="274"/>
            <ac:spMk id="4" creationId="{A075E793-859C-B20E-34C9-7427B1FAE1BB}"/>
          </ac:spMkLst>
        </pc:spChg>
      </pc:sldChg>
      <pc:sldChg chg="addSp delSp modSp add mod modNotesTx">
        <pc:chgData name="Elizabeth Mower" userId="df19f973-6034-45e2-bb95-54e064a329e1" providerId="ADAL" clId="{C12B82F6-D5AE-4B39-87F5-307B792BE9D7}" dt="2023-11-14T19:29:10.901" v="3911" actId="1076"/>
        <pc:sldMkLst>
          <pc:docMk/>
          <pc:sldMk cId="2100798372" sldId="275"/>
        </pc:sldMkLst>
        <pc:spChg chg="mod">
          <ac:chgData name="Elizabeth Mower" userId="df19f973-6034-45e2-bb95-54e064a329e1" providerId="ADAL" clId="{C12B82F6-D5AE-4B39-87F5-307B792BE9D7}" dt="2023-11-09T23:13:29.199" v="1512" actId="20577"/>
          <ac:spMkLst>
            <pc:docMk/>
            <pc:sldMk cId="2100798372" sldId="275"/>
            <ac:spMk id="2" creationId="{79CECEDF-C7D7-FB71-C091-64E4325FD6BE}"/>
          </ac:spMkLst>
        </pc:spChg>
        <pc:spChg chg="mod">
          <ac:chgData name="Elizabeth Mower" userId="df19f973-6034-45e2-bb95-54e064a329e1" providerId="ADAL" clId="{C12B82F6-D5AE-4B39-87F5-307B792BE9D7}" dt="2023-11-09T23:15:35.333" v="1552" actId="20577"/>
          <ac:spMkLst>
            <pc:docMk/>
            <pc:sldMk cId="2100798372" sldId="275"/>
            <ac:spMk id="3" creationId="{A0D52D5F-71E4-104D-0D01-AA01968E5ACE}"/>
          </ac:spMkLst>
        </pc:spChg>
        <pc:spChg chg="del">
          <ac:chgData name="Elizabeth Mower" userId="df19f973-6034-45e2-bb95-54e064a329e1" providerId="ADAL" clId="{C12B82F6-D5AE-4B39-87F5-307B792BE9D7}" dt="2023-11-09T23:13:43.013" v="1526" actId="478"/>
          <ac:spMkLst>
            <pc:docMk/>
            <pc:sldMk cId="2100798372" sldId="275"/>
            <ac:spMk id="9" creationId="{D9F7AD48-86A6-071B-91EE-0E2B77C2A8D9}"/>
          </ac:spMkLst>
        </pc:spChg>
        <pc:graphicFrameChg chg="add del mod">
          <ac:chgData name="Elizabeth Mower" userId="df19f973-6034-45e2-bb95-54e064a329e1" providerId="ADAL" clId="{C12B82F6-D5AE-4B39-87F5-307B792BE9D7}" dt="2023-11-09T23:14:53.735" v="1535"/>
          <ac:graphicFrameMkLst>
            <pc:docMk/>
            <pc:sldMk cId="2100798372" sldId="275"/>
            <ac:graphicFrameMk id="4" creationId="{3C679A98-6A88-41C0-02A1-277C7FDFC596}"/>
          </ac:graphicFrameMkLst>
        </pc:graphicFrameChg>
        <pc:graphicFrameChg chg="add mod modGraphic">
          <ac:chgData name="Elizabeth Mower" userId="df19f973-6034-45e2-bb95-54e064a329e1" providerId="ADAL" clId="{C12B82F6-D5AE-4B39-87F5-307B792BE9D7}" dt="2023-11-14T19:29:10.901" v="3911" actId="1076"/>
          <ac:graphicFrameMkLst>
            <pc:docMk/>
            <pc:sldMk cId="2100798372" sldId="275"/>
            <ac:graphicFrameMk id="5" creationId="{CBF96FC7-27E2-2F5A-D7B5-9AB94BB80708}"/>
          </ac:graphicFrameMkLst>
        </pc:graphicFrameChg>
        <pc:graphicFrameChg chg="add mod">
          <ac:chgData name="Elizabeth Mower" userId="df19f973-6034-45e2-bb95-54e064a329e1" providerId="ADAL" clId="{C12B82F6-D5AE-4B39-87F5-307B792BE9D7}" dt="2023-11-09T23:18:17.122" v="1567"/>
          <ac:graphicFrameMkLst>
            <pc:docMk/>
            <pc:sldMk cId="2100798372" sldId="275"/>
            <ac:graphicFrameMk id="6" creationId="{95C83C58-53D0-1567-31E6-61EA2411C4BB}"/>
          </ac:graphicFrameMkLst>
        </pc:graphicFrameChg>
        <pc:graphicFrameChg chg="del">
          <ac:chgData name="Elizabeth Mower" userId="df19f973-6034-45e2-bb95-54e064a329e1" providerId="ADAL" clId="{C12B82F6-D5AE-4B39-87F5-307B792BE9D7}" dt="2023-11-09T23:13:43.013" v="1526" actId="478"/>
          <ac:graphicFrameMkLst>
            <pc:docMk/>
            <pc:sldMk cId="2100798372" sldId="275"/>
            <ac:graphicFrameMk id="7" creationId="{6EBC6BAF-9C2F-795B-0743-79F9171803D4}"/>
          </ac:graphicFrameMkLst>
        </pc:graphicFrameChg>
        <pc:graphicFrameChg chg="del">
          <ac:chgData name="Elizabeth Mower" userId="df19f973-6034-45e2-bb95-54e064a329e1" providerId="ADAL" clId="{C12B82F6-D5AE-4B39-87F5-307B792BE9D7}" dt="2023-11-09T23:13:43.013" v="1526" actId="478"/>
          <ac:graphicFrameMkLst>
            <pc:docMk/>
            <pc:sldMk cId="2100798372" sldId="275"/>
            <ac:graphicFrameMk id="8" creationId="{2F03EB4E-9936-9CF6-74EA-05753404CA91}"/>
          </ac:graphicFrameMkLst>
        </pc:graphicFrameChg>
      </pc:sldChg>
      <pc:sldChg chg="addSp delSp modSp add mod">
        <pc:chgData name="Elizabeth Mower" userId="df19f973-6034-45e2-bb95-54e064a329e1" providerId="ADAL" clId="{C12B82F6-D5AE-4B39-87F5-307B792BE9D7}" dt="2023-11-14T19:29:42.919" v="3927" actId="1076"/>
        <pc:sldMkLst>
          <pc:docMk/>
          <pc:sldMk cId="2216286105" sldId="276"/>
        </pc:sldMkLst>
        <pc:spChg chg="mod">
          <ac:chgData name="Elizabeth Mower" userId="df19f973-6034-45e2-bb95-54e064a329e1" providerId="ADAL" clId="{C12B82F6-D5AE-4B39-87F5-307B792BE9D7}" dt="2023-11-09T23:14:01.872" v="1531" actId="14100"/>
          <ac:spMkLst>
            <pc:docMk/>
            <pc:sldMk cId="2216286105" sldId="276"/>
            <ac:spMk id="2" creationId="{79CECEDF-C7D7-FB71-C091-64E4325FD6BE}"/>
          </ac:spMkLst>
        </pc:spChg>
        <pc:spChg chg="mod">
          <ac:chgData name="Elizabeth Mower" userId="df19f973-6034-45e2-bb95-54e064a329e1" providerId="ADAL" clId="{C12B82F6-D5AE-4B39-87F5-307B792BE9D7}" dt="2023-11-10T03:29:52.591" v="1656" actId="20577"/>
          <ac:spMkLst>
            <pc:docMk/>
            <pc:sldMk cId="2216286105" sldId="276"/>
            <ac:spMk id="3" creationId="{A0D52D5F-71E4-104D-0D01-AA01968E5ACE}"/>
          </ac:spMkLst>
        </pc:spChg>
        <pc:spChg chg="add mod">
          <ac:chgData name="Elizabeth Mower" userId="df19f973-6034-45e2-bb95-54e064a329e1" providerId="ADAL" clId="{C12B82F6-D5AE-4B39-87F5-307B792BE9D7}" dt="2023-11-10T03:34:40.187" v="1723" actId="14100"/>
          <ac:spMkLst>
            <pc:docMk/>
            <pc:sldMk cId="2216286105" sldId="276"/>
            <ac:spMk id="9" creationId="{6AC989FE-2979-3DC9-7A77-82E9E6239852}"/>
          </ac:spMkLst>
        </pc:spChg>
        <pc:spChg chg="add mod">
          <ac:chgData name="Elizabeth Mower" userId="df19f973-6034-45e2-bb95-54e064a329e1" providerId="ADAL" clId="{C12B82F6-D5AE-4B39-87F5-307B792BE9D7}" dt="2023-11-10T03:34:56.006" v="1726" actId="1076"/>
          <ac:spMkLst>
            <pc:docMk/>
            <pc:sldMk cId="2216286105" sldId="276"/>
            <ac:spMk id="10" creationId="{D8E346E8-9263-52F2-C099-0B18D4927BDC}"/>
          </ac:spMkLst>
        </pc:spChg>
        <pc:graphicFrameChg chg="add del mod">
          <ac:chgData name="Elizabeth Mower" userId="df19f973-6034-45e2-bb95-54e064a329e1" providerId="ADAL" clId="{C12B82F6-D5AE-4B39-87F5-307B792BE9D7}" dt="2023-11-10T03:32:09.271" v="1662"/>
          <ac:graphicFrameMkLst>
            <pc:docMk/>
            <pc:sldMk cId="2216286105" sldId="276"/>
            <ac:graphicFrameMk id="4" creationId="{DF96F111-6942-0230-077F-E488542AB41D}"/>
          </ac:graphicFrameMkLst>
        </pc:graphicFrameChg>
        <pc:graphicFrameChg chg="add del mod">
          <ac:chgData name="Elizabeth Mower" userId="df19f973-6034-45e2-bb95-54e064a329e1" providerId="ADAL" clId="{C12B82F6-D5AE-4B39-87F5-307B792BE9D7}" dt="2023-11-10T03:32:09.271" v="1662"/>
          <ac:graphicFrameMkLst>
            <pc:docMk/>
            <pc:sldMk cId="2216286105" sldId="276"/>
            <ac:graphicFrameMk id="5" creationId="{DB01C803-1B80-90CC-D975-3A9FA5DC2F4D}"/>
          </ac:graphicFrameMkLst>
        </pc:graphicFrameChg>
        <pc:graphicFrameChg chg="add del mod">
          <ac:chgData name="Elizabeth Mower" userId="df19f973-6034-45e2-bb95-54e064a329e1" providerId="ADAL" clId="{C12B82F6-D5AE-4B39-87F5-307B792BE9D7}" dt="2023-11-10T03:32:09.271" v="1662"/>
          <ac:graphicFrameMkLst>
            <pc:docMk/>
            <pc:sldMk cId="2216286105" sldId="276"/>
            <ac:graphicFrameMk id="6" creationId="{A80139C3-DECB-8F35-977B-8EB67D829D37}"/>
          </ac:graphicFrameMkLst>
        </pc:graphicFrameChg>
        <pc:graphicFrameChg chg="add mod">
          <ac:chgData name="Elizabeth Mower" userId="df19f973-6034-45e2-bb95-54e064a329e1" providerId="ADAL" clId="{C12B82F6-D5AE-4B39-87F5-307B792BE9D7}" dt="2023-11-10T03:34:40.187" v="1723" actId="14100"/>
          <ac:graphicFrameMkLst>
            <pc:docMk/>
            <pc:sldMk cId="2216286105" sldId="276"/>
            <ac:graphicFrameMk id="7" creationId="{745AD8E4-158F-9228-B83A-C3BA4B3FBB0C}"/>
          </ac:graphicFrameMkLst>
        </pc:graphicFrameChg>
        <pc:graphicFrameChg chg="add mod">
          <ac:chgData name="Elizabeth Mower" userId="df19f973-6034-45e2-bb95-54e064a329e1" providerId="ADAL" clId="{C12B82F6-D5AE-4B39-87F5-307B792BE9D7}" dt="2023-11-10T03:34:50.059" v="1725" actId="1076"/>
          <ac:graphicFrameMkLst>
            <pc:docMk/>
            <pc:sldMk cId="2216286105" sldId="276"/>
            <ac:graphicFrameMk id="8" creationId="{D271F246-CED2-249A-F07D-190EC2BB97B8}"/>
          </ac:graphicFrameMkLst>
        </pc:graphicFrameChg>
        <pc:graphicFrameChg chg="add del mod">
          <ac:chgData name="Elizabeth Mower" userId="df19f973-6034-45e2-bb95-54e064a329e1" providerId="ADAL" clId="{C12B82F6-D5AE-4B39-87F5-307B792BE9D7}" dt="2023-11-10T03:34:21.310" v="1719"/>
          <ac:graphicFrameMkLst>
            <pc:docMk/>
            <pc:sldMk cId="2216286105" sldId="276"/>
            <ac:graphicFrameMk id="11" creationId="{71618CFE-CA5F-9A4A-6CEB-B60F8C16239C}"/>
          </ac:graphicFrameMkLst>
        </pc:graphicFrameChg>
        <pc:graphicFrameChg chg="add mod modGraphic">
          <ac:chgData name="Elizabeth Mower" userId="df19f973-6034-45e2-bb95-54e064a329e1" providerId="ADAL" clId="{C12B82F6-D5AE-4B39-87F5-307B792BE9D7}" dt="2023-11-14T19:29:42.919" v="3927" actId="1076"/>
          <ac:graphicFrameMkLst>
            <pc:docMk/>
            <pc:sldMk cId="2216286105" sldId="276"/>
            <ac:graphicFrameMk id="12" creationId="{8872D215-6F19-307A-3941-EE58D5CE8928}"/>
          </ac:graphicFrameMkLst>
        </pc:graphicFrameChg>
      </pc:sldChg>
      <pc:sldChg chg="addSp delSp modSp add mod">
        <pc:chgData name="Elizabeth Mower" userId="df19f973-6034-45e2-bb95-54e064a329e1" providerId="ADAL" clId="{C12B82F6-D5AE-4B39-87F5-307B792BE9D7}" dt="2023-11-14T19:30:00.742" v="3931" actId="14100"/>
        <pc:sldMkLst>
          <pc:docMk/>
          <pc:sldMk cId="2788815970" sldId="277"/>
        </pc:sldMkLst>
        <pc:spChg chg="mod">
          <ac:chgData name="Elizabeth Mower" userId="df19f973-6034-45e2-bb95-54e064a329e1" providerId="ADAL" clId="{C12B82F6-D5AE-4B39-87F5-307B792BE9D7}" dt="2023-11-09T23:14:11.597" v="1533"/>
          <ac:spMkLst>
            <pc:docMk/>
            <pc:sldMk cId="2788815970" sldId="277"/>
            <ac:spMk id="2" creationId="{79CECEDF-C7D7-FB71-C091-64E4325FD6BE}"/>
          </ac:spMkLst>
        </pc:spChg>
        <pc:spChg chg="mod">
          <ac:chgData name="Elizabeth Mower" userId="df19f973-6034-45e2-bb95-54e064a329e1" providerId="ADAL" clId="{C12B82F6-D5AE-4B39-87F5-307B792BE9D7}" dt="2023-11-10T03:38:36.670" v="1789" actId="20577"/>
          <ac:spMkLst>
            <pc:docMk/>
            <pc:sldMk cId="2788815970" sldId="277"/>
            <ac:spMk id="3" creationId="{A0D52D5F-71E4-104D-0D01-AA01968E5ACE}"/>
          </ac:spMkLst>
        </pc:spChg>
        <pc:graphicFrameChg chg="add del mod">
          <ac:chgData name="Elizabeth Mower" userId="df19f973-6034-45e2-bb95-54e064a329e1" providerId="ADAL" clId="{C12B82F6-D5AE-4B39-87F5-307B792BE9D7}" dt="2023-11-10T03:38:49.528" v="1791"/>
          <ac:graphicFrameMkLst>
            <pc:docMk/>
            <pc:sldMk cId="2788815970" sldId="277"/>
            <ac:graphicFrameMk id="4" creationId="{10E07876-FB77-199D-FCC3-D1FDF1F2D6DA}"/>
          </ac:graphicFrameMkLst>
        </pc:graphicFrameChg>
        <pc:graphicFrameChg chg="add mod modGraphic">
          <ac:chgData name="Elizabeth Mower" userId="df19f973-6034-45e2-bb95-54e064a329e1" providerId="ADAL" clId="{C12B82F6-D5AE-4B39-87F5-307B792BE9D7}" dt="2023-11-14T19:30:00.742" v="3931" actId="14100"/>
          <ac:graphicFrameMkLst>
            <pc:docMk/>
            <pc:sldMk cId="2788815970" sldId="277"/>
            <ac:graphicFrameMk id="5" creationId="{8FBA4BDC-2019-5073-CC9D-3ABBEB048972}"/>
          </ac:graphicFrameMkLst>
        </pc:graphicFrameChg>
        <pc:graphicFrameChg chg="add mod">
          <ac:chgData name="Elizabeth Mower" userId="df19f973-6034-45e2-bb95-54e064a329e1" providerId="ADAL" clId="{C12B82F6-D5AE-4B39-87F5-307B792BE9D7}" dt="2023-11-10T04:30:10.814" v="1802" actId="14100"/>
          <ac:graphicFrameMkLst>
            <pc:docMk/>
            <pc:sldMk cId="2788815970" sldId="277"/>
            <ac:graphicFrameMk id="6" creationId="{24B302D8-6507-6BD3-BF56-565A2BA2250A}"/>
          </ac:graphicFrameMkLst>
        </pc:graphicFrameChg>
      </pc:sldChg>
      <pc:sldChg chg="addSp delSp modSp add mod">
        <pc:chgData name="Elizabeth Mower" userId="df19f973-6034-45e2-bb95-54e064a329e1" providerId="ADAL" clId="{C12B82F6-D5AE-4B39-87F5-307B792BE9D7}" dt="2023-11-14T19:29:25.841" v="3915" actId="14100"/>
        <pc:sldMkLst>
          <pc:docMk/>
          <pc:sldMk cId="1494535479" sldId="278"/>
        </pc:sldMkLst>
        <pc:spChg chg="add mod">
          <ac:chgData name="Elizabeth Mower" userId="df19f973-6034-45e2-bb95-54e064a329e1" providerId="ADAL" clId="{C12B82F6-D5AE-4B39-87F5-307B792BE9D7}" dt="2023-11-09T23:24:16.637" v="1586" actId="122"/>
          <ac:spMkLst>
            <pc:docMk/>
            <pc:sldMk cId="1494535479" sldId="278"/>
            <ac:spMk id="8" creationId="{885B117D-1D0B-773A-52BF-A0104E73E5AE}"/>
          </ac:spMkLst>
        </pc:spChg>
        <pc:spChg chg="add mod">
          <ac:chgData name="Elizabeth Mower" userId="df19f973-6034-45e2-bb95-54e064a329e1" providerId="ADAL" clId="{C12B82F6-D5AE-4B39-87F5-307B792BE9D7}" dt="2023-11-09T23:27:35.315" v="1616" actId="20577"/>
          <ac:spMkLst>
            <pc:docMk/>
            <pc:sldMk cId="1494535479" sldId="278"/>
            <ac:spMk id="10" creationId="{A481BCF9-D0D0-8586-051C-78ABAE79E857}"/>
          </ac:spMkLst>
        </pc:spChg>
        <pc:graphicFrameChg chg="add mod">
          <ac:chgData name="Elizabeth Mower" userId="df19f973-6034-45e2-bb95-54e064a329e1" providerId="ADAL" clId="{C12B82F6-D5AE-4B39-87F5-307B792BE9D7}" dt="2023-11-09T23:25:06.612" v="1599" actId="14100"/>
          <ac:graphicFrameMkLst>
            <pc:docMk/>
            <pc:sldMk cId="1494535479" sldId="278"/>
            <ac:graphicFrameMk id="4" creationId="{64CBD987-2EAE-4E8A-A2B0-D729794F2400}"/>
          </ac:graphicFrameMkLst>
        </pc:graphicFrameChg>
        <pc:graphicFrameChg chg="del">
          <ac:chgData name="Elizabeth Mower" userId="df19f973-6034-45e2-bb95-54e064a329e1" providerId="ADAL" clId="{C12B82F6-D5AE-4B39-87F5-307B792BE9D7}" dt="2023-11-09T23:24:40.694" v="1589" actId="478"/>
          <ac:graphicFrameMkLst>
            <pc:docMk/>
            <pc:sldMk cId="1494535479" sldId="278"/>
            <ac:graphicFrameMk id="5" creationId="{CBF96FC7-27E2-2F5A-D7B5-9AB94BB80708}"/>
          </ac:graphicFrameMkLst>
        </pc:graphicFrameChg>
        <pc:graphicFrameChg chg="del">
          <ac:chgData name="Elizabeth Mower" userId="df19f973-6034-45e2-bb95-54e064a329e1" providerId="ADAL" clId="{C12B82F6-D5AE-4B39-87F5-307B792BE9D7}" dt="2023-11-09T23:23:24.986" v="1570" actId="478"/>
          <ac:graphicFrameMkLst>
            <pc:docMk/>
            <pc:sldMk cId="1494535479" sldId="278"/>
            <ac:graphicFrameMk id="6" creationId="{95C83C58-53D0-1567-31E6-61EA2411C4BB}"/>
          </ac:graphicFrameMkLst>
        </pc:graphicFrameChg>
        <pc:graphicFrameChg chg="add mod">
          <ac:chgData name="Elizabeth Mower" userId="df19f973-6034-45e2-bb95-54e064a329e1" providerId="ADAL" clId="{C12B82F6-D5AE-4B39-87F5-307B792BE9D7}" dt="2023-11-14T19:29:25.841" v="3915" actId="14100"/>
          <ac:graphicFrameMkLst>
            <pc:docMk/>
            <pc:sldMk cId="1494535479" sldId="278"/>
            <ac:graphicFrameMk id="9" creationId="{723E02DE-A2D3-64B0-9AEC-65BCD7851628}"/>
          </ac:graphicFrameMkLst>
        </pc:graphicFrameChg>
      </pc:sldChg>
      <pc:sldChg chg="addSp delSp modSp new mod modClrScheme chgLayout">
        <pc:chgData name="Elizabeth Mower" userId="df19f973-6034-45e2-bb95-54e064a329e1" providerId="ADAL" clId="{C12B82F6-D5AE-4B39-87F5-307B792BE9D7}" dt="2023-11-10T04:34:58.212" v="2004" actId="14100"/>
        <pc:sldMkLst>
          <pc:docMk/>
          <pc:sldMk cId="324743035" sldId="279"/>
        </pc:sldMkLst>
        <pc:spChg chg="mod ord">
          <ac:chgData name="Elizabeth Mower" userId="df19f973-6034-45e2-bb95-54e064a329e1" providerId="ADAL" clId="{C12B82F6-D5AE-4B39-87F5-307B792BE9D7}" dt="2023-11-10T04:33:39.438" v="1873" actId="700"/>
          <ac:spMkLst>
            <pc:docMk/>
            <pc:sldMk cId="324743035" sldId="279"/>
            <ac:spMk id="2" creationId="{629B08EB-43A0-CE4D-B61A-2D2D3CB0B920}"/>
          </ac:spMkLst>
        </pc:spChg>
        <pc:spChg chg="mod ord">
          <ac:chgData name="Elizabeth Mower" userId="df19f973-6034-45e2-bb95-54e064a329e1" providerId="ADAL" clId="{C12B82F6-D5AE-4B39-87F5-307B792BE9D7}" dt="2023-11-10T04:33:45.197" v="1876" actId="5793"/>
          <ac:spMkLst>
            <pc:docMk/>
            <pc:sldMk cId="324743035" sldId="279"/>
            <ac:spMk id="3" creationId="{9F600798-E80B-3C3D-6C6C-A4B144CFF776}"/>
          </ac:spMkLst>
        </pc:spChg>
        <pc:spChg chg="add del mod ord">
          <ac:chgData name="Elizabeth Mower" userId="df19f973-6034-45e2-bb95-54e064a329e1" providerId="ADAL" clId="{C12B82F6-D5AE-4B39-87F5-307B792BE9D7}" dt="2023-11-10T04:33:25.095" v="1870" actId="700"/>
          <ac:spMkLst>
            <pc:docMk/>
            <pc:sldMk cId="324743035" sldId="279"/>
            <ac:spMk id="4" creationId="{10BFC944-8E27-FA25-5737-64B5AE42BB57}"/>
          </ac:spMkLst>
        </pc:spChg>
        <pc:spChg chg="add del mod ord">
          <ac:chgData name="Elizabeth Mower" userId="df19f973-6034-45e2-bb95-54e064a329e1" providerId="ADAL" clId="{C12B82F6-D5AE-4B39-87F5-307B792BE9D7}" dt="2023-11-10T04:33:25.095" v="1870" actId="700"/>
          <ac:spMkLst>
            <pc:docMk/>
            <pc:sldMk cId="324743035" sldId="279"/>
            <ac:spMk id="5" creationId="{3773E887-FF47-C807-C33A-450A9AEAC52A}"/>
          </ac:spMkLst>
        </pc:spChg>
        <pc:spChg chg="add del mod ord">
          <ac:chgData name="Elizabeth Mower" userId="df19f973-6034-45e2-bb95-54e064a329e1" providerId="ADAL" clId="{C12B82F6-D5AE-4B39-87F5-307B792BE9D7}" dt="2023-11-10T04:33:25.095" v="1870" actId="700"/>
          <ac:spMkLst>
            <pc:docMk/>
            <pc:sldMk cId="324743035" sldId="279"/>
            <ac:spMk id="6" creationId="{2947A08A-EFB3-523D-8F9B-DBF8A57F82D9}"/>
          </ac:spMkLst>
        </pc:spChg>
        <pc:spChg chg="add del mod ord">
          <ac:chgData name="Elizabeth Mower" userId="df19f973-6034-45e2-bb95-54e064a329e1" providerId="ADAL" clId="{C12B82F6-D5AE-4B39-87F5-307B792BE9D7}" dt="2023-11-10T04:33:25.095" v="1870" actId="700"/>
          <ac:spMkLst>
            <pc:docMk/>
            <pc:sldMk cId="324743035" sldId="279"/>
            <ac:spMk id="7" creationId="{5A18B277-CE4A-3313-8FF6-601376C27EB0}"/>
          </ac:spMkLst>
        </pc:spChg>
        <pc:spChg chg="add del mod ord">
          <ac:chgData name="Elizabeth Mower" userId="df19f973-6034-45e2-bb95-54e064a329e1" providerId="ADAL" clId="{C12B82F6-D5AE-4B39-87F5-307B792BE9D7}" dt="2023-11-10T04:33:25.095" v="1870" actId="700"/>
          <ac:spMkLst>
            <pc:docMk/>
            <pc:sldMk cId="324743035" sldId="279"/>
            <ac:spMk id="8" creationId="{6CFD9352-9D8E-28A1-DD5A-883365617B46}"/>
          </ac:spMkLst>
        </pc:spChg>
        <pc:spChg chg="add del mod ord">
          <ac:chgData name="Elizabeth Mower" userId="df19f973-6034-45e2-bb95-54e064a329e1" providerId="ADAL" clId="{C12B82F6-D5AE-4B39-87F5-307B792BE9D7}" dt="2023-11-10T04:33:25.095" v="1870" actId="700"/>
          <ac:spMkLst>
            <pc:docMk/>
            <pc:sldMk cId="324743035" sldId="279"/>
            <ac:spMk id="9" creationId="{FAC44FB7-23E6-82E1-A5E7-097ED0E1D159}"/>
          </ac:spMkLst>
        </pc:spChg>
        <pc:spChg chg="add del mod ord">
          <ac:chgData name="Elizabeth Mower" userId="df19f973-6034-45e2-bb95-54e064a329e1" providerId="ADAL" clId="{C12B82F6-D5AE-4B39-87F5-307B792BE9D7}" dt="2023-11-10T04:33:25.095" v="1870" actId="700"/>
          <ac:spMkLst>
            <pc:docMk/>
            <pc:sldMk cId="324743035" sldId="279"/>
            <ac:spMk id="10" creationId="{053519FF-CB39-875E-1972-5975FA9B6CA5}"/>
          </ac:spMkLst>
        </pc:spChg>
        <pc:spChg chg="add del mod ord">
          <ac:chgData name="Elizabeth Mower" userId="df19f973-6034-45e2-bb95-54e064a329e1" providerId="ADAL" clId="{C12B82F6-D5AE-4B39-87F5-307B792BE9D7}" dt="2023-11-10T04:33:33.237" v="1872" actId="700"/>
          <ac:spMkLst>
            <pc:docMk/>
            <pc:sldMk cId="324743035" sldId="279"/>
            <ac:spMk id="11" creationId="{9B4E39AC-1D75-4540-3BF0-F9EC8DFB0F90}"/>
          </ac:spMkLst>
        </pc:spChg>
        <pc:spChg chg="add del mod ord">
          <ac:chgData name="Elizabeth Mower" userId="df19f973-6034-45e2-bb95-54e064a329e1" providerId="ADAL" clId="{C12B82F6-D5AE-4B39-87F5-307B792BE9D7}" dt="2023-11-10T04:33:33.237" v="1872" actId="700"/>
          <ac:spMkLst>
            <pc:docMk/>
            <pc:sldMk cId="324743035" sldId="279"/>
            <ac:spMk id="12" creationId="{F9A51C21-7CDE-078D-58BE-237B9668844A}"/>
          </ac:spMkLst>
        </pc:spChg>
        <pc:spChg chg="add del mod ord">
          <ac:chgData name="Elizabeth Mower" userId="df19f973-6034-45e2-bb95-54e064a329e1" providerId="ADAL" clId="{C12B82F6-D5AE-4B39-87F5-307B792BE9D7}" dt="2023-11-10T04:33:33.237" v="1872" actId="700"/>
          <ac:spMkLst>
            <pc:docMk/>
            <pc:sldMk cId="324743035" sldId="279"/>
            <ac:spMk id="13" creationId="{AE380A4E-4530-28CA-60E2-DD91E3191E3C}"/>
          </ac:spMkLst>
        </pc:spChg>
        <pc:spChg chg="add del mod ord">
          <ac:chgData name="Elizabeth Mower" userId="df19f973-6034-45e2-bb95-54e064a329e1" providerId="ADAL" clId="{C12B82F6-D5AE-4B39-87F5-307B792BE9D7}" dt="2023-11-10T04:33:33.237" v="1872" actId="700"/>
          <ac:spMkLst>
            <pc:docMk/>
            <pc:sldMk cId="324743035" sldId="279"/>
            <ac:spMk id="14" creationId="{3515D5BF-AA77-363E-3EC6-6138EB9A42C1}"/>
          </ac:spMkLst>
        </pc:spChg>
        <pc:spChg chg="add del mod ord">
          <ac:chgData name="Elizabeth Mower" userId="df19f973-6034-45e2-bb95-54e064a329e1" providerId="ADAL" clId="{C12B82F6-D5AE-4B39-87F5-307B792BE9D7}" dt="2023-11-10T04:33:33.237" v="1872" actId="700"/>
          <ac:spMkLst>
            <pc:docMk/>
            <pc:sldMk cId="324743035" sldId="279"/>
            <ac:spMk id="15" creationId="{7C35854C-2D00-B05F-CD36-EB787AB7340A}"/>
          </ac:spMkLst>
        </pc:spChg>
        <pc:spChg chg="add del mod ord">
          <ac:chgData name="Elizabeth Mower" userId="df19f973-6034-45e2-bb95-54e064a329e1" providerId="ADAL" clId="{C12B82F6-D5AE-4B39-87F5-307B792BE9D7}" dt="2023-11-10T04:33:33.237" v="1872" actId="700"/>
          <ac:spMkLst>
            <pc:docMk/>
            <pc:sldMk cId="324743035" sldId="279"/>
            <ac:spMk id="16" creationId="{994CE727-413B-355A-688C-2CF66B14DE6F}"/>
          </ac:spMkLst>
        </pc:spChg>
        <pc:spChg chg="add del mod ord">
          <ac:chgData name="Elizabeth Mower" userId="df19f973-6034-45e2-bb95-54e064a329e1" providerId="ADAL" clId="{C12B82F6-D5AE-4B39-87F5-307B792BE9D7}" dt="2023-11-10T04:33:33.237" v="1872" actId="700"/>
          <ac:spMkLst>
            <pc:docMk/>
            <pc:sldMk cId="324743035" sldId="279"/>
            <ac:spMk id="17" creationId="{2856CABD-CDC8-ABD6-732A-76030C636710}"/>
          </ac:spMkLst>
        </pc:spChg>
        <pc:spChg chg="add mod ord">
          <ac:chgData name="Elizabeth Mower" userId="df19f973-6034-45e2-bb95-54e064a329e1" providerId="ADAL" clId="{C12B82F6-D5AE-4B39-87F5-307B792BE9D7}" dt="2023-11-10T04:33:58.511" v="1929" actId="20577"/>
          <ac:spMkLst>
            <pc:docMk/>
            <pc:sldMk cId="324743035" sldId="279"/>
            <ac:spMk id="18" creationId="{27F81F5E-D12B-F5E9-1547-5E18B018903B}"/>
          </ac:spMkLst>
        </pc:spChg>
        <pc:spChg chg="add mod ord">
          <ac:chgData name="Elizabeth Mower" userId="df19f973-6034-45e2-bb95-54e064a329e1" providerId="ADAL" clId="{C12B82F6-D5AE-4B39-87F5-307B792BE9D7}" dt="2023-11-10T04:34:18.556" v="1930"/>
          <ac:spMkLst>
            <pc:docMk/>
            <pc:sldMk cId="324743035" sldId="279"/>
            <ac:spMk id="19" creationId="{9530CA1F-12AA-CD56-A565-250469E05F4E}"/>
          </ac:spMkLst>
        </pc:spChg>
        <pc:spChg chg="add mod ord">
          <ac:chgData name="Elizabeth Mower" userId="df19f973-6034-45e2-bb95-54e064a329e1" providerId="ADAL" clId="{C12B82F6-D5AE-4B39-87F5-307B792BE9D7}" dt="2023-11-10T04:34:29.639" v="1965" actId="20577"/>
          <ac:spMkLst>
            <pc:docMk/>
            <pc:sldMk cId="324743035" sldId="279"/>
            <ac:spMk id="20" creationId="{E319922C-0640-AFD8-BC67-94EABBEAA063}"/>
          </ac:spMkLst>
        </pc:spChg>
        <pc:spChg chg="add mod ord">
          <ac:chgData name="Elizabeth Mower" userId="df19f973-6034-45e2-bb95-54e064a329e1" providerId="ADAL" clId="{C12B82F6-D5AE-4B39-87F5-307B792BE9D7}" dt="2023-11-10T04:34:41.955" v="1999" actId="20577"/>
          <ac:spMkLst>
            <pc:docMk/>
            <pc:sldMk cId="324743035" sldId="279"/>
            <ac:spMk id="21" creationId="{853CF381-6652-369B-2337-FBC07EFBB241}"/>
          </ac:spMkLst>
        </pc:spChg>
        <pc:spChg chg="add mod ord">
          <ac:chgData name="Elizabeth Mower" userId="df19f973-6034-45e2-bb95-54e064a329e1" providerId="ADAL" clId="{C12B82F6-D5AE-4B39-87F5-307B792BE9D7}" dt="2023-11-10T04:33:39.438" v="1873" actId="700"/>
          <ac:spMkLst>
            <pc:docMk/>
            <pc:sldMk cId="324743035" sldId="279"/>
            <ac:spMk id="22" creationId="{180B7661-4416-C29E-BFF0-9551FAC26A56}"/>
          </ac:spMkLst>
        </pc:spChg>
        <pc:spChg chg="add mod">
          <ac:chgData name="Elizabeth Mower" userId="df19f973-6034-45e2-bb95-54e064a329e1" providerId="ADAL" clId="{C12B82F6-D5AE-4B39-87F5-307B792BE9D7}" dt="2023-11-10T04:34:58.212" v="2004" actId="14100"/>
          <ac:spMkLst>
            <pc:docMk/>
            <pc:sldMk cId="324743035" sldId="279"/>
            <ac:spMk id="23" creationId="{8331BBF3-7471-7646-8E1A-54922E708D32}"/>
          </ac:spMkLst>
        </pc:spChg>
      </pc:sldChg>
      <pc:sldChg chg="addSp delSp modSp new mod addCm delCm">
        <pc:chgData name="Elizabeth Mower" userId="df19f973-6034-45e2-bb95-54e064a329e1" providerId="ADAL" clId="{C12B82F6-D5AE-4B39-87F5-307B792BE9D7}" dt="2023-11-15T18:15:02.896" v="3944"/>
        <pc:sldMkLst>
          <pc:docMk/>
          <pc:sldMk cId="1086717036" sldId="280"/>
        </pc:sldMkLst>
        <pc:spChg chg="mod">
          <ac:chgData name="Elizabeth Mower" userId="df19f973-6034-45e2-bb95-54e064a329e1" providerId="ADAL" clId="{C12B82F6-D5AE-4B39-87F5-307B792BE9D7}" dt="2023-11-15T18:14:59.800" v="3943" actId="13926"/>
          <ac:spMkLst>
            <pc:docMk/>
            <pc:sldMk cId="1086717036" sldId="280"/>
            <ac:spMk id="2" creationId="{BA460E9E-A43B-74C5-6D93-926EB68BC4E6}"/>
          </ac:spMkLst>
        </pc:spChg>
        <pc:spChg chg="del">
          <ac:chgData name="Elizabeth Mower" userId="df19f973-6034-45e2-bb95-54e064a329e1" providerId="ADAL" clId="{C12B82F6-D5AE-4B39-87F5-307B792BE9D7}" dt="2023-11-10T04:36:29.837" v="2019"/>
          <ac:spMkLst>
            <pc:docMk/>
            <pc:sldMk cId="1086717036" sldId="280"/>
            <ac:spMk id="3" creationId="{17091CBC-D329-9AE8-1213-40237C97958D}"/>
          </ac:spMkLst>
        </pc:spChg>
        <pc:spChg chg="add del mod">
          <ac:chgData name="Elizabeth Mower" userId="df19f973-6034-45e2-bb95-54e064a329e1" providerId="ADAL" clId="{C12B82F6-D5AE-4B39-87F5-307B792BE9D7}" dt="2023-11-10T04:37:34.691" v="2023" actId="478"/>
          <ac:spMkLst>
            <pc:docMk/>
            <pc:sldMk cId="1086717036" sldId="280"/>
            <ac:spMk id="10" creationId="{B0FAADE5-90EE-D143-FD81-0AAA93BC81EF}"/>
          </ac:spMkLst>
        </pc:spChg>
        <pc:graphicFrameChg chg="add del mod">
          <ac:chgData name="Elizabeth Mower" userId="df19f973-6034-45e2-bb95-54e064a329e1" providerId="ADAL" clId="{C12B82F6-D5AE-4B39-87F5-307B792BE9D7}" dt="2023-11-10T04:36:40.899" v="2020" actId="478"/>
          <ac:graphicFrameMkLst>
            <pc:docMk/>
            <pc:sldMk cId="1086717036" sldId="280"/>
            <ac:graphicFrameMk id="4" creationId="{6FE6136F-1E36-B6C4-1E73-DB80448FCDB9}"/>
          </ac:graphicFrameMkLst>
        </pc:graphicFrameChg>
        <pc:graphicFrameChg chg="add del mod">
          <ac:chgData name="Elizabeth Mower" userId="df19f973-6034-45e2-bb95-54e064a329e1" providerId="ADAL" clId="{C12B82F6-D5AE-4B39-87F5-307B792BE9D7}" dt="2023-11-10T04:36:40.899" v="2020" actId="478"/>
          <ac:graphicFrameMkLst>
            <pc:docMk/>
            <pc:sldMk cId="1086717036" sldId="280"/>
            <ac:graphicFrameMk id="5" creationId="{A07E3F2B-D6DD-2803-2C44-DE1C83C5475E}"/>
          </ac:graphicFrameMkLst>
        </pc:graphicFrameChg>
        <pc:graphicFrameChg chg="add del mod">
          <ac:chgData name="Elizabeth Mower" userId="df19f973-6034-45e2-bb95-54e064a329e1" providerId="ADAL" clId="{C12B82F6-D5AE-4B39-87F5-307B792BE9D7}" dt="2023-11-10T04:36:40.899" v="2020" actId="478"/>
          <ac:graphicFrameMkLst>
            <pc:docMk/>
            <pc:sldMk cId="1086717036" sldId="280"/>
            <ac:graphicFrameMk id="6" creationId="{942EBFBB-40E0-54D5-E779-8CD9B02A851D}"/>
          </ac:graphicFrameMkLst>
        </pc:graphicFrameChg>
        <pc:graphicFrameChg chg="add del mod">
          <ac:chgData name="Elizabeth Mower" userId="df19f973-6034-45e2-bb95-54e064a329e1" providerId="ADAL" clId="{C12B82F6-D5AE-4B39-87F5-307B792BE9D7}" dt="2023-11-10T04:36:40.899" v="2020" actId="478"/>
          <ac:graphicFrameMkLst>
            <pc:docMk/>
            <pc:sldMk cId="1086717036" sldId="280"/>
            <ac:graphicFrameMk id="7" creationId="{F6DB1654-B4CF-E526-E7B7-B416C28C7FC8}"/>
          </ac:graphicFrameMkLst>
        </pc:graphicFrameChg>
        <pc:graphicFrameChg chg="add del mod">
          <ac:chgData name="Elizabeth Mower" userId="df19f973-6034-45e2-bb95-54e064a329e1" providerId="ADAL" clId="{C12B82F6-D5AE-4B39-87F5-307B792BE9D7}" dt="2023-11-10T04:36:40.899" v="2020" actId="478"/>
          <ac:graphicFrameMkLst>
            <pc:docMk/>
            <pc:sldMk cId="1086717036" sldId="280"/>
            <ac:graphicFrameMk id="8" creationId="{62EF1F36-C044-7110-848F-4564022AFA06}"/>
          </ac:graphicFrameMkLst>
        </pc:graphicFrameChg>
        <pc:graphicFrameChg chg="add del mod">
          <ac:chgData name="Elizabeth Mower" userId="df19f973-6034-45e2-bb95-54e064a329e1" providerId="ADAL" clId="{C12B82F6-D5AE-4B39-87F5-307B792BE9D7}" dt="2023-11-10T04:37:31.365" v="2022"/>
          <ac:graphicFrameMkLst>
            <pc:docMk/>
            <pc:sldMk cId="1086717036" sldId="280"/>
            <ac:graphicFrameMk id="11" creationId="{5480F075-74B0-D2E1-A870-CDFDD995F353}"/>
          </ac:graphicFrameMkLst>
        </pc:graphicFrameChg>
        <pc:graphicFrameChg chg="add mod modGraphic">
          <ac:chgData name="Elizabeth Mower" userId="df19f973-6034-45e2-bb95-54e064a329e1" providerId="ADAL" clId="{C12B82F6-D5AE-4B39-87F5-307B792BE9D7}" dt="2023-11-10T04:39:02.109" v="2040" actId="1076"/>
          <ac:graphicFrameMkLst>
            <pc:docMk/>
            <pc:sldMk cId="1086717036" sldId="280"/>
            <ac:graphicFrameMk id="12" creationId="{796EFAA9-1B1E-6E69-0260-21F14DE557C4}"/>
          </ac:graphicFrameMkLst>
        </pc:graphicFrameChg>
        <pc:graphicFrameChg chg="add mod">
          <ac:chgData name="Elizabeth Mower" userId="df19f973-6034-45e2-bb95-54e064a329e1" providerId="ADAL" clId="{C12B82F6-D5AE-4B39-87F5-307B792BE9D7}" dt="2023-11-10T05:07:49.431" v="3522" actId="207"/>
          <ac:graphicFrameMkLst>
            <pc:docMk/>
            <pc:sldMk cId="1086717036" sldId="280"/>
            <ac:graphicFrameMk id="15" creationId="{3449CBE2-2976-7862-BDF1-D8F5931CB65E}"/>
          </ac:graphicFrameMkLst>
        </pc:graphicFrame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C12B82F6-D5AE-4B39-87F5-307B792BE9D7}" dt="2023-11-15T18:15:02.896" v="3944"/>
              <pc2:cmMkLst xmlns:pc2="http://schemas.microsoft.com/office/powerpoint/2019/9/main/command">
                <pc:docMk/>
                <pc:sldMk cId="1086717036" sldId="280"/>
                <pc2:cmMk id="{3110CF21-1235-4406-8598-59D2FD5712B8}"/>
              </pc2:cmMkLst>
            </pc226:cmChg>
          </p:ext>
        </pc:extLst>
      </pc:sldChg>
      <pc:sldChg chg="modSp new del mod">
        <pc:chgData name="Elizabeth Mower" userId="df19f973-6034-45e2-bb95-54e064a329e1" providerId="ADAL" clId="{C12B82F6-D5AE-4B39-87F5-307B792BE9D7}" dt="2023-11-10T04:44:03.380" v="2097" actId="47"/>
        <pc:sldMkLst>
          <pc:docMk/>
          <pc:sldMk cId="458608116" sldId="281"/>
        </pc:sldMkLst>
        <pc:spChg chg="mod">
          <ac:chgData name="Elizabeth Mower" userId="df19f973-6034-45e2-bb95-54e064a329e1" providerId="ADAL" clId="{C12B82F6-D5AE-4B39-87F5-307B792BE9D7}" dt="2023-11-10T04:43:48.303" v="2095" actId="20577"/>
          <ac:spMkLst>
            <pc:docMk/>
            <pc:sldMk cId="458608116" sldId="281"/>
            <ac:spMk id="2" creationId="{D2C68B07-9D31-3174-919D-AEDF1FCBFCDD}"/>
          </ac:spMkLst>
        </pc:spChg>
      </pc:sldChg>
      <pc:sldChg chg="addSp delSp modSp new mod modClrScheme chgLayout">
        <pc:chgData name="Elizabeth Mower" userId="df19f973-6034-45e2-bb95-54e064a329e1" providerId="ADAL" clId="{C12B82F6-D5AE-4B39-87F5-307B792BE9D7}" dt="2023-11-10T05:05:09.071" v="3503" actId="20577"/>
        <pc:sldMkLst>
          <pc:docMk/>
          <pc:sldMk cId="3459858571" sldId="282"/>
        </pc:sldMkLst>
        <pc:spChg chg="mod ord">
          <ac:chgData name="Elizabeth Mower" userId="df19f973-6034-45e2-bb95-54e064a329e1" providerId="ADAL" clId="{C12B82F6-D5AE-4B39-87F5-307B792BE9D7}" dt="2023-11-10T05:05:09.071" v="3503" actId="20577"/>
          <ac:spMkLst>
            <pc:docMk/>
            <pc:sldMk cId="3459858571" sldId="282"/>
            <ac:spMk id="2" creationId="{9EE9A159-AAE5-11D0-71B4-CC1D10816BFD}"/>
          </ac:spMkLst>
        </pc:spChg>
        <pc:spChg chg="del mod ord">
          <ac:chgData name="Elizabeth Mower" userId="df19f973-6034-45e2-bb95-54e064a329e1" providerId="ADAL" clId="{C12B82F6-D5AE-4B39-87F5-307B792BE9D7}" dt="2023-11-10T04:44:39.554" v="2150" actId="700"/>
          <ac:spMkLst>
            <pc:docMk/>
            <pc:sldMk cId="3459858571" sldId="282"/>
            <ac:spMk id="3" creationId="{EC107B92-3DE9-215B-A508-1C358A9D56B3}"/>
          </ac:spMkLst>
        </pc:spChg>
        <pc:spChg chg="add mod ord">
          <ac:chgData name="Elizabeth Mower" userId="df19f973-6034-45e2-bb95-54e064a329e1" providerId="ADAL" clId="{C12B82F6-D5AE-4B39-87F5-307B792BE9D7}" dt="2023-11-10T04:45:56.953" v="2192" actId="700"/>
          <ac:spMkLst>
            <pc:docMk/>
            <pc:sldMk cId="3459858571" sldId="282"/>
            <ac:spMk id="4" creationId="{336A5F46-21CE-A93B-D6AD-1862179CA2ED}"/>
          </ac:spMkLst>
        </pc:spChg>
        <pc:spChg chg="add mod ord">
          <ac:chgData name="Elizabeth Mower" userId="df19f973-6034-45e2-bb95-54e064a329e1" providerId="ADAL" clId="{C12B82F6-D5AE-4B39-87F5-307B792BE9D7}" dt="2023-11-10T04:46:27.001" v="2213" actId="20577"/>
          <ac:spMkLst>
            <pc:docMk/>
            <pc:sldMk cId="3459858571" sldId="282"/>
            <ac:spMk id="5" creationId="{19BC4F5A-E64A-7414-A593-F768BA9CC14E}"/>
          </ac:spMkLst>
        </pc:spChg>
        <pc:spChg chg="add del mod">
          <ac:chgData name="Elizabeth Mower" userId="df19f973-6034-45e2-bb95-54e064a329e1" providerId="ADAL" clId="{C12B82F6-D5AE-4B39-87F5-307B792BE9D7}" dt="2023-11-10T04:46:20.449" v="2211" actId="478"/>
          <ac:spMkLst>
            <pc:docMk/>
            <pc:sldMk cId="3459858571" sldId="282"/>
            <ac:spMk id="6" creationId="{78A3F893-F58B-31D1-8002-6A2F5C2A1046}"/>
          </ac:spMkLst>
        </pc:spChg>
      </pc:sldChg>
      <pc:sldChg chg="modSp new mod">
        <pc:chgData name="Elizabeth Mower" userId="df19f973-6034-45e2-bb95-54e064a329e1" providerId="ADAL" clId="{C12B82F6-D5AE-4B39-87F5-307B792BE9D7}" dt="2023-11-10T05:05:00.041" v="3481" actId="20577"/>
        <pc:sldMkLst>
          <pc:docMk/>
          <pc:sldMk cId="3026271547" sldId="283"/>
        </pc:sldMkLst>
        <pc:spChg chg="mod">
          <ac:chgData name="Elizabeth Mower" userId="df19f973-6034-45e2-bb95-54e064a329e1" providerId="ADAL" clId="{C12B82F6-D5AE-4B39-87F5-307B792BE9D7}" dt="2023-11-10T05:05:00.041" v="3481" actId="20577"/>
          <ac:spMkLst>
            <pc:docMk/>
            <pc:sldMk cId="3026271547" sldId="283"/>
            <ac:spMk id="2" creationId="{BD572B31-8EE9-F074-2DCB-3EA3A3858CC2}"/>
          </ac:spMkLst>
        </pc:spChg>
      </pc:sldChg>
      <pc:sldChg chg="modSp new mod addCm delCm modCm">
        <pc:chgData name="Elizabeth Mower" userId="df19f973-6034-45e2-bb95-54e064a329e1" providerId="ADAL" clId="{C12B82F6-D5AE-4B39-87F5-307B792BE9D7}" dt="2023-11-14T19:18:56.632" v="3853"/>
        <pc:sldMkLst>
          <pc:docMk/>
          <pc:sldMk cId="1938792803" sldId="284"/>
        </pc:sldMkLst>
        <pc:spChg chg="mod">
          <ac:chgData name="Elizabeth Mower" userId="df19f973-6034-45e2-bb95-54e064a329e1" providerId="ADAL" clId="{C12B82F6-D5AE-4B39-87F5-307B792BE9D7}" dt="2023-11-10T05:04:17.852" v="3459" actId="20577"/>
          <ac:spMkLst>
            <pc:docMk/>
            <pc:sldMk cId="1938792803" sldId="284"/>
            <ac:spMk id="2" creationId="{2D264B7D-BDAA-1D49-B182-E1565AAAC09C}"/>
          </ac:spMkLst>
        </pc:spChg>
        <pc:spChg chg="mod">
          <ac:chgData name="Elizabeth Mower" userId="df19f973-6034-45e2-bb95-54e064a329e1" providerId="ADAL" clId="{C12B82F6-D5AE-4B39-87F5-307B792BE9D7}" dt="2023-11-10T05:03:42.314" v="3406" actId="20577"/>
          <ac:spMkLst>
            <pc:docMk/>
            <pc:sldMk cId="1938792803" sldId="284"/>
            <ac:spMk id="3" creationId="{AFABB4A5-375C-4DB5-E0DA-A68A6E990DF6}"/>
          </ac:spMkLst>
        </pc:spChg>
        <pc:extLst>
          <p:ext xmlns:p="http://schemas.openxmlformats.org/presentationml/2006/main" uri="{D6D511B9-2390-475A-947B-AFAB55BFBCF1}">
            <pc226:cmChg xmlns:pc226="http://schemas.microsoft.com/office/powerpoint/2022/06/main/command" chg="add del mod">
              <pc226:chgData name="Elizabeth Mower" userId="df19f973-6034-45e2-bb95-54e064a329e1" providerId="ADAL" clId="{C12B82F6-D5AE-4B39-87F5-307B792BE9D7}" dt="2023-11-14T19:18:56.632" v="3853"/>
              <pc2:cmMkLst xmlns:pc2="http://schemas.microsoft.com/office/powerpoint/2019/9/main/command">
                <pc:docMk/>
                <pc:sldMk cId="1938792803" sldId="284"/>
                <pc2:cmMk id="{8F6A9D5A-37A2-4F3A-A0E7-6B64A5FC3501}"/>
              </pc2:cmMkLst>
            </pc226:cmChg>
          </p:ext>
        </pc:extLst>
      </pc:sldChg>
      <pc:sldChg chg="new">
        <pc:chgData name="Elizabeth Mower" userId="df19f973-6034-45e2-bb95-54e064a329e1" providerId="ADAL" clId="{C12B82F6-D5AE-4B39-87F5-307B792BE9D7}" dt="2023-11-10T05:05:28.554" v="3504" actId="680"/>
        <pc:sldMkLst>
          <pc:docMk/>
          <pc:sldMk cId="346933555" sldId="285"/>
        </pc:sldMkLst>
      </pc:sldChg>
      <pc:sldChg chg="addSp delSp modSp new mod chgLayout">
        <pc:chgData name="Elizabeth Mower" userId="df19f973-6034-45e2-bb95-54e064a329e1" providerId="ADAL" clId="{C12B82F6-D5AE-4B39-87F5-307B792BE9D7}" dt="2023-11-14T19:16:06.738" v="3852" actId="1076"/>
        <pc:sldMkLst>
          <pc:docMk/>
          <pc:sldMk cId="1993526217" sldId="286"/>
        </pc:sldMkLst>
        <pc:spChg chg="mod ord">
          <ac:chgData name="Elizabeth Mower" userId="df19f973-6034-45e2-bb95-54e064a329e1" providerId="ADAL" clId="{C12B82F6-D5AE-4B39-87F5-307B792BE9D7}" dt="2023-11-10T05:18:41.126" v="3694" actId="6264"/>
          <ac:spMkLst>
            <pc:docMk/>
            <pc:sldMk cId="1993526217" sldId="286"/>
            <ac:spMk id="2" creationId="{30A2F73C-0151-040C-A06F-EAA5CE06129E}"/>
          </ac:spMkLst>
        </pc:spChg>
        <pc:spChg chg="del">
          <ac:chgData name="Elizabeth Mower" userId="df19f973-6034-45e2-bb95-54e064a329e1" providerId="ADAL" clId="{C12B82F6-D5AE-4B39-87F5-307B792BE9D7}" dt="2023-11-10T05:15:41.894" v="3644" actId="478"/>
          <ac:spMkLst>
            <pc:docMk/>
            <pc:sldMk cId="1993526217" sldId="286"/>
            <ac:spMk id="3" creationId="{E90098BF-EE62-2194-D410-112953015736}"/>
          </ac:spMkLst>
        </pc:spChg>
        <pc:spChg chg="add mod">
          <ac:chgData name="Elizabeth Mower" userId="df19f973-6034-45e2-bb95-54e064a329e1" providerId="ADAL" clId="{C12B82F6-D5AE-4B39-87F5-307B792BE9D7}" dt="2023-11-14T19:16:06.738" v="3852" actId="1076"/>
          <ac:spMkLst>
            <pc:docMk/>
            <pc:sldMk cId="1993526217" sldId="286"/>
            <ac:spMk id="9" creationId="{5D1C0D9A-1D2D-B8A7-015A-805063D4CE86}"/>
          </ac:spMkLst>
        </pc:spChg>
        <pc:spChg chg="add mod ord">
          <ac:chgData name="Elizabeth Mower" userId="df19f973-6034-45e2-bb95-54e064a329e1" providerId="ADAL" clId="{C12B82F6-D5AE-4B39-87F5-307B792BE9D7}" dt="2023-11-14T19:15:59.239" v="3851" actId="167"/>
          <ac:spMkLst>
            <pc:docMk/>
            <pc:sldMk cId="1993526217" sldId="286"/>
            <ac:spMk id="10" creationId="{DCA8F06C-0AC8-9B79-73B8-A15F23E4D870}"/>
          </ac:spMkLst>
        </pc:spChg>
        <pc:spChg chg="add del mod">
          <ac:chgData name="Elizabeth Mower" userId="df19f973-6034-45e2-bb95-54e064a329e1" providerId="ADAL" clId="{C12B82F6-D5AE-4B39-87F5-307B792BE9D7}" dt="2023-11-10T05:18:41.126" v="3694" actId="6264"/>
          <ac:spMkLst>
            <pc:docMk/>
            <pc:sldMk cId="1993526217" sldId="286"/>
            <ac:spMk id="13" creationId="{8BAA9235-8A53-FC4B-4E85-054E71C59A14}"/>
          </ac:spMkLst>
        </pc:spChg>
        <pc:spChg chg="add mod ord">
          <ac:chgData name="Elizabeth Mower" userId="df19f973-6034-45e2-bb95-54e064a329e1" providerId="ADAL" clId="{C12B82F6-D5AE-4B39-87F5-307B792BE9D7}" dt="2023-11-10T05:19:44.926" v="3709" actId="20577"/>
          <ac:spMkLst>
            <pc:docMk/>
            <pc:sldMk cId="1993526217" sldId="286"/>
            <ac:spMk id="14" creationId="{E154D19E-D28A-EBF5-5E4B-D5880B34F693}"/>
          </ac:spMkLst>
        </pc:spChg>
        <pc:graphicFrameChg chg="add del mod">
          <ac:chgData name="Elizabeth Mower" userId="df19f973-6034-45e2-bb95-54e064a329e1" providerId="ADAL" clId="{C12B82F6-D5AE-4B39-87F5-307B792BE9D7}" dt="2023-11-10T05:13:31.779" v="3544" actId="478"/>
          <ac:graphicFrameMkLst>
            <pc:docMk/>
            <pc:sldMk cId="1993526217" sldId="286"/>
            <ac:graphicFrameMk id="4" creationId="{773DC3D0-8C6F-9A41-F202-152690E6AEF7}"/>
          </ac:graphicFrameMkLst>
        </pc:graphicFrameChg>
        <pc:graphicFrameChg chg="add mod">
          <ac:chgData name="Elizabeth Mower" userId="df19f973-6034-45e2-bb95-54e064a329e1" providerId="ADAL" clId="{C12B82F6-D5AE-4B39-87F5-307B792BE9D7}" dt="2023-11-14T19:16:06.738" v="3852" actId="1076"/>
          <ac:graphicFrameMkLst>
            <pc:docMk/>
            <pc:sldMk cId="1993526217" sldId="286"/>
            <ac:graphicFrameMk id="5" creationId="{95283C7B-53D7-AC86-92B2-0C69B284535B}"/>
          </ac:graphicFrameMkLst>
        </pc:graphicFrameChg>
        <pc:graphicFrameChg chg="add mod">
          <ac:chgData name="Elizabeth Mower" userId="df19f973-6034-45e2-bb95-54e064a329e1" providerId="ADAL" clId="{C12B82F6-D5AE-4B39-87F5-307B792BE9D7}" dt="2023-11-10T05:13:59.974" v="3548"/>
          <ac:graphicFrameMkLst>
            <pc:docMk/>
            <pc:sldMk cId="1993526217" sldId="286"/>
            <ac:graphicFrameMk id="6" creationId="{B4A0598E-1654-8339-E249-F3D25E18B04F}"/>
          </ac:graphicFrameMkLst>
        </pc:graphicFrameChg>
        <pc:graphicFrameChg chg="add mod">
          <ac:chgData name="Elizabeth Mower" userId="df19f973-6034-45e2-bb95-54e064a329e1" providerId="ADAL" clId="{C12B82F6-D5AE-4B39-87F5-307B792BE9D7}" dt="2023-11-10T05:14:07.581" v="3550"/>
          <ac:graphicFrameMkLst>
            <pc:docMk/>
            <pc:sldMk cId="1993526217" sldId="286"/>
            <ac:graphicFrameMk id="7" creationId="{6754EB1A-3663-7F18-2B30-E5DC3C6507CF}"/>
          </ac:graphicFrameMkLst>
        </pc:graphicFrameChg>
        <pc:graphicFrameChg chg="add mod ord">
          <ac:chgData name="Elizabeth Mower" userId="df19f973-6034-45e2-bb95-54e064a329e1" providerId="ADAL" clId="{C12B82F6-D5AE-4B39-87F5-307B792BE9D7}" dt="2023-11-14T19:15:59.239" v="3851" actId="167"/>
          <ac:graphicFrameMkLst>
            <pc:docMk/>
            <pc:sldMk cId="1993526217" sldId="286"/>
            <ac:graphicFrameMk id="8" creationId="{620A36EA-42B1-927B-E8F1-EFABD4A29866}"/>
          </ac:graphicFrameMkLst>
        </pc:graphicFrameChg>
        <pc:graphicFrameChg chg="add mod">
          <ac:chgData name="Elizabeth Mower" userId="df19f973-6034-45e2-bb95-54e064a329e1" providerId="ADAL" clId="{C12B82F6-D5AE-4B39-87F5-307B792BE9D7}" dt="2023-11-10T05:20:01.022" v="3733" actId="1036"/>
          <ac:graphicFrameMkLst>
            <pc:docMk/>
            <pc:sldMk cId="1993526217" sldId="286"/>
            <ac:graphicFrameMk id="11" creationId="{29FA1D2C-8E1A-B621-5894-3A061CA50122}"/>
          </ac:graphicFrameMkLst>
        </pc:graphicFrameChg>
        <pc:graphicFrameChg chg="add del mod">
          <ac:chgData name="Elizabeth Mower" userId="df19f973-6034-45e2-bb95-54e064a329e1" providerId="ADAL" clId="{C12B82F6-D5AE-4B39-87F5-307B792BE9D7}" dt="2023-11-10T05:18:09.587" v="3688" actId="478"/>
          <ac:graphicFrameMkLst>
            <pc:docMk/>
            <pc:sldMk cId="1993526217" sldId="286"/>
            <ac:graphicFrameMk id="12" creationId="{9609CDD7-75A4-6821-64B3-BA9928F97AB5}"/>
          </ac:graphicFrameMkLst>
        </pc:graphicFrameChg>
      </pc:sldChg>
    </pc:docChg>
  </pc:docChgLst>
  <pc:docChgLst>
    <pc:chgData name="Elizabeth Mower" userId="df19f973-6034-45e2-bb95-54e064a329e1" providerId="ADAL" clId="{45767BB4-55A3-4F3F-AEAD-5FCD6869922E}"/>
    <pc:docChg chg="undo redo custSel addSld delSld modSld sldOrd">
      <pc:chgData name="Elizabeth Mower" userId="df19f973-6034-45e2-bb95-54e064a329e1" providerId="ADAL" clId="{45767BB4-55A3-4F3F-AEAD-5FCD6869922E}" dt="2023-12-11T22:35:11.115" v="6995" actId="552"/>
      <pc:docMkLst>
        <pc:docMk/>
      </pc:docMkLst>
      <pc:sldChg chg="modSp mod">
        <pc:chgData name="Elizabeth Mower" userId="df19f973-6034-45e2-bb95-54e064a329e1" providerId="ADAL" clId="{45767BB4-55A3-4F3F-AEAD-5FCD6869922E}" dt="2023-12-05T18:20:45.278" v="2679" actId="114"/>
        <pc:sldMkLst>
          <pc:docMk/>
          <pc:sldMk cId="2992554021" sldId="256"/>
        </pc:sldMkLst>
        <pc:spChg chg="mod">
          <ac:chgData name="Elizabeth Mower" userId="df19f973-6034-45e2-bb95-54e064a329e1" providerId="ADAL" clId="{45767BB4-55A3-4F3F-AEAD-5FCD6869922E}" dt="2023-12-05T18:20:10.252" v="2618" actId="20577"/>
          <ac:spMkLst>
            <pc:docMk/>
            <pc:sldMk cId="2992554021" sldId="256"/>
            <ac:spMk id="2" creationId="{1D5C93A2-96C8-1FB0-5694-1703E3266ECE}"/>
          </ac:spMkLst>
        </pc:spChg>
        <pc:spChg chg="mod">
          <ac:chgData name="Elizabeth Mower" userId="df19f973-6034-45e2-bb95-54e064a329e1" providerId="ADAL" clId="{45767BB4-55A3-4F3F-AEAD-5FCD6869922E}" dt="2023-12-05T18:20:45.278" v="2679" actId="114"/>
          <ac:spMkLst>
            <pc:docMk/>
            <pc:sldMk cId="2992554021" sldId="256"/>
            <ac:spMk id="3" creationId="{4D94AFD6-243C-9120-39B6-9A059AA8D58A}"/>
          </ac:spMkLst>
        </pc:spChg>
      </pc:sldChg>
      <pc:sldChg chg="addSp delSp modSp mod chgLayout">
        <pc:chgData name="Elizabeth Mower" userId="df19f973-6034-45e2-bb95-54e064a329e1" providerId="ADAL" clId="{45767BB4-55A3-4F3F-AEAD-5FCD6869922E}" dt="2023-12-11T22:35:11.115" v="6995" actId="552"/>
        <pc:sldMkLst>
          <pc:docMk/>
          <pc:sldMk cId="4133105470" sldId="257"/>
        </pc:sldMkLst>
        <pc:spChg chg="mod ord">
          <ac:chgData name="Elizabeth Mower" userId="df19f973-6034-45e2-bb95-54e064a329e1" providerId="ADAL" clId="{45767BB4-55A3-4F3F-AEAD-5FCD6869922E}" dt="2023-12-05T17:18:15.513" v="273" actId="6264"/>
          <ac:spMkLst>
            <pc:docMk/>
            <pc:sldMk cId="4133105470" sldId="257"/>
            <ac:spMk id="2" creationId="{F76A644E-73ED-E6CE-D918-72DD66F69819}"/>
          </ac:spMkLst>
        </pc:spChg>
        <pc:spChg chg="mod ord">
          <ac:chgData name="Elizabeth Mower" userId="df19f973-6034-45e2-bb95-54e064a329e1" providerId="ADAL" clId="{45767BB4-55A3-4F3F-AEAD-5FCD6869922E}" dt="2023-12-11T22:35:11.115" v="6995" actId="552"/>
          <ac:spMkLst>
            <pc:docMk/>
            <pc:sldMk cId="4133105470" sldId="257"/>
            <ac:spMk id="3" creationId="{B31384BD-3003-64BF-1178-5E772917FA5C}"/>
          </ac:spMkLst>
        </pc:spChg>
        <pc:spChg chg="mod ord">
          <ac:chgData name="Elizabeth Mower" userId="df19f973-6034-45e2-bb95-54e064a329e1" providerId="ADAL" clId="{45767BB4-55A3-4F3F-AEAD-5FCD6869922E}" dt="2023-12-05T17:19:36.923" v="372" actId="27636"/>
          <ac:spMkLst>
            <pc:docMk/>
            <pc:sldMk cId="4133105470" sldId="257"/>
            <ac:spMk id="4" creationId="{AB0DEC6B-9E02-4297-68BB-8757E1D2051B}"/>
          </ac:spMkLst>
        </pc:spChg>
        <pc:spChg chg="mod ord">
          <ac:chgData name="Elizabeth Mower" userId="df19f973-6034-45e2-bb95-54e064a329e1" providerId="ADAL" clId="{45767BB4-55A3-4F3F-AEAD-5FCD6869922E}" dt="2023-12-11T22:35:11.115" v="6995" actId="552"/>
          <ac:spMkLst>
            <pc:docMk/>
            <pc:sldMk cId="4133105470" sldId="257"/>
            <ac:spMk id="5" creationId="{6C4E7E68-F0A1-9627-4F38-10AD3A5991AC}"/>
          </ac:spMkLst>
        </pc:spChg>
        <pc:spChg chg="mod ord">
          <ac:chgData name="Elizabeth Mower" userId="df19f973-6034-45e2-bb95-54e064a329e1" providerId="ADAL" clId="{45767BB4-55A3-4F3F-AEAD-5FCD6869922E}" dt="2023-12-05T17:19:27.898" v="346" actId="20577"/>
          <ac:spMkLst>
            <pc:docMk/>
            <pc:sldMk cId="4133105470" sldId="257"/>
            <ac:spMk id="6" creationId="{51CA75F5-FC29-1E01-F026-9264A262DB81}"/>
          </ac:spMkLst>
        </pc:spChg>
        <pc:spChg chg="mod ord">
          <ac:chgData name="Elizabeth Mower" userId="df19f973-6034-45e2-bb95-54e064a329e1" providerId="ADAL" clId="{45767BB4-55A3-4F3F-AEAD-5FCD6869922E}" dt="2023-12-11T22:35:11.115" v="6995" actId="552"/>
          <ac:spMkLst>
            <pc:docMk/>
            <pc:sldMk cId="4133105470" sldId="257"/>
            <ac:spMk id="7" creationId="{26F032D2-1769-B923-8AEB-11B2B90879D7}"/>
          </ac:spMkLst>
        </pc:spChg>
        <pc:spChg chg="mod ord">
          <ac:chgData name="Elizabeth Mower" userId="df19f973-6034-45e2-bb95-54e064a329e1" providerId="ADAL" clId="{45767BB4-55A3-4F3F-AEAD-5FCD6869922E}" dt="2023-12-05T17:20:32.092" v="533" actId="27636"/>
          <ac:spMkLst>
            <pc:docMk/>
            <pc:sldMk cId="4133105470" sldId="257"/>
            <ac:spMk id="8" creationId="{6E25B668-7B1D-1B99-031C-5E199546A0C1}"/>
          </ac:spMkLst>
        </pc:spChg>
        <pc:spChg chg="add del mod">
          <ac:chgData name="Elizabeth Mower" userId="df19f973-6034-45e2-bb95-54e064a329e1" providerId="ADAL" clId="{45767BB4-55A3-4F3F-AEAD-5FCD6869922E}" dt="2023-12-05T17:18:15.513" v="273" actId="6264"/>
          <ac:spMkLst>
            <pc:docMk/>
            <pc:sldMk cId="4133105470" sldId="257"/>
            <ac:spMk id="9" creationId="{BA9C12D5-9613-E671-941C-9083F0F5341A}"/>
          </ac:spMkLst>
        </pc:spChg>
        <pc:spChg chg="add del mod">
          <ac:chgData name="Elizabeth Mower" userId="df19f973-6034-45e2-bb95-54e064a329e1" providerId="ADAL" clId="{45767BB4-55A3-4F3F-AEAD-5FCD6869922E}" dt="2023-12-05T17:18:15.513" v="273" actId="6264"/>
          <ac:spMkLst>
            <pc:docMk/>
            <pc:sldMk cId="4133105470" sldId="257"/>
            <ac:spMk id="10" creationId="{E3690612-DA27-83AF-8D37-070BE82FB61F}"/>
          </ac:spMkLst>
        </pc:spChg>
        <pc:spChg chg="add del mod">
          <ac:chgData name="Elizabeth Mower" userId="df19f973-6034-45e2-bb95-54e064a329e1" providerId="ADAL" clId="{45767BB4-55A3-4F3F-AEAD-5FCD6869922E}" dt="2023-12-05T17:18:15.513" v="273" actId="6264"/>
          <ac:spMkLst>
            <pc:docMk/>
            <pc:sldMk cId="4133105470" sldId="257"/>
            <ac:spMk id="11" creationId="{120EE1B2-1FB7-B8B7-F063-F05B0E392DBE}"/>
          </ac:spMkLst>
        </pc:spChg>
        <pc:spChg chg="add del mod">
          <ac:chgData name="Elizabeth Mower" userId="df19f973-6034-45e2-bb95-54e064a329e1" providerId="ADAL" clId="{45767BB4-55A3-4F3F-AEAD-5FCD6869922E}" dt="2023-12-05T17:18:15.513" v="273" actId="6264"/>
          <ac:spMkLst>
            <pc:docMk/>
            <pc:sldMk cId="4133105470" sldId="257"/>
            <ac:spMk id="12" creationId="{6CB7F1A9-8C58-7D47-6D40-2D6654935C90}"/>
          </ac:spMkLst>
        </pc:spChg>
        <pc:spChg chg="add del mod">
          <ac:chgData name="Elizabeth Mower" userId="df19f973-6034-45e2-bb95-54e064a329e1" providerId="ADAL" clId="{45767BB4-55A3-4F3F-AEAD-5FCD6869922E}" dt="2023-12-05T17:18:15.513" v="273" actId="6264"/>
          <ac:spMkLst>
            <pc:docMk/>
            <pc:sldMk cId="4133105470" sldId="257"/>
            <ac:spMk id="13" creationId="{70E40AB1-5719-B52F-D39C-AA030EEE6B82}"/>
          </ac:spMkLst>
        </pc:spChg>
        <pc:spChg chg="add del mod">
          <ac:chgData name="Elizabeth Mower" userId="df19f973-6034-45e2-bb95-54e064a329e1" providerId="ADAL" clId="{45767BB4-55A3-4F3F-AEAD-5FCD6869922E}" dt="2023-12-05T17:18:15.513" v="273" actId="6264"/>
          <ac:spMkLst>
            <pc:docMk/>
            <pc:sldMk cId="4133105470" sldId="257"/>
            <ac:spMk id="14" creationId="{F6DF8385-E41D-7B93-AF83-7C26A2198AE4}"/>
          </ac:spMkLst>
        </pc:spChg>
        <pc:spChg chg="add del mod">
          <ac:chgData name="Elizabeth Mower" userId="df19f973-6034-45e2-bb95-54e064a329e1" providerId="ADAL" clId="{45767BB4-55A3-4F3F-AEAD-5FCD6869922E}" dt="2023-12-05T17:18:15.513" v="273" actId="6264"/>
          <ac:spMkLst>
            <pc:docMk/>
            <pc:sldMk cId="4133105470" sldId="257"/>
            <ac:spMk id="15" creationId="{F0A657E0-A827-A863-DA44-9783D6F07C67}"/>
          </ac:spMkLst>
        </pc:spChg>
        <pc:spChg chg="add mod ord">
          <ac:chgData name="Elizabeth Mower" userId="df19f973-6034-45e2-bb95-54e064a329e1" providerId="ADAL" clId="{45767BB4-55A3-4F3F-AEAD-5FCD6869922E}" dt="2023-12-05T17:18:15.513" v="273" actId="6264"/>
          <ac:spMkLst>
            <pc:docMk/>
            <pc:sldMk cId="4133105470" sldId="257"/>
            <ac:spMk id="16" creationId="{3A92711F-887A-BF8E-31B5-0AC93842A429}"/>
          </ac:spMkLst>
        </pc:spChg>
        <pc:spChg chg="add mod ord">
          <ac:chgData name="Elizabeth Mower" userId="df19f973-6034-45e2-bb95-54e064a329e1" providerId="ADAL" clId="{45767BB4-55A3-4F3F-AEAD-5FCD6869922E}" dt="2023-12-05T17:18:15.513" v="273" actId="6264"/>
          <ac:spMkLst>
            <pc:docMk/>
            <pc:sldMk cId="4133105470" sldId="257"/>
            <ac:spMk id="17" creationId="{1EB654DE-0A42-CC04-B73F-123187B7123D}"/>
          </ac:spMkLst>
        </pc:spChg>
      </pc:sldChg>
      <pc:sldChg chg="modSp mod">
        <pc:chgData name="Elizabeth Mower" userId="df19f973-6034-45e2-bb95-54e064a329e1" providerId="ADAL" clId="{45767BB4-55A3-4F3F-AEAD-5FCD6869922E}" dt="2023-12-07T18:18:16.820" v="4184" actId="20577"/>
        <pc:sldMkLst>
          <pc:docMk/>
          <pc:sldMk cId="3727361094" sldId="259"/>
        </pc:sldMkLst>
        <pc:spChg chg="mod">
          <ac:chgData name="Elizabeth Mower" userId="df19f973-6034-45e2-bb95-54e064a329e1" providerId="ADAL" clId="{45767BB4-55A3-4F3F-AEAD-5FCD6869922E}" dt="2023-12-05T17:26:38.314" v="638" actId="13926"/>
          <ac:spMkLst>
            <pc:docMk/>
            <pc:sldMk cId="3727361094" sldId="259"/>
            <ac:spMk id="2" creationId="{B747922A-4575-C771-D1EE-CE573ED909B5}"/>
          </ac:spMkLst>
        </pc:spChg>
        <pc:spChg chg="mod">
          <ac:chgData name="Elizabeth Mower" userId="df19f973-6034-45e2-bb95-54e064a329e1" providerId="ADAL" clId="{45767BB4-55A3-4F3F-AEAD-5FCD6869922E}" dt="2023-12-05T17:27:06.429" v="669" actId="20577"/>
          <ac:spMkLst>
            <pc:docMk/>
            <pc:sldMk cId="3727361094" sldId="259"/>
            <ac:spMk id="5" creationId="{72827A06-B5C8-6D5C-B41C-158EDE8DD7F7}"/>
          </ac:spMkLst>
        </pc:spChg>
        <pc:spChg chg="mod">
          <ac:chgData name="Elizabeth Mower" userId="df19f973-6034-45e2-bb95-54e064a329e1" providerId="ADAL" clId="{45767BB4-55A3-4F3F-AEAD-5FCD6869922E}" dt="2023-12-07T18:18:16.820" v="4184" actId="20577"/>
          <ac:spMkLst>
            <pc:docMk/>
            <pc:sldMk cId="3727361094" sldId="259"/>
            <ac:spMk id="6" creationId="{2826DD62-6B16-9D38-F3C0-F85C80FB9594}"/>
          </ac:spMkLst>
        </pc:spChg>
        <pc:spChg chg="mod">
          <ac:chgData name="Elizabeth Mower" userId="df19f973-6034-45e2-bb95-54e064a329e1" providerId="ADAL" clId="{45767BB4-55A3-4F3F-AEAD-5FCD6869922E}" dt="2023-12-05T17:27:13.561" v="674" actId="20577"/>
          <ac:spMkLst>
            <pc:docMk/>
            <pc:sldMk cId="3727361094" sldId="259"/>
            <ac:spMk id="8" creationId="{16DEB8EA-9A05-208D-E55A-6215E6868EB8}"/>
          </ac:spMkLst>
        </pc:spChg>
        <pc:spChg chg="mod">
          <ac:chgData name="Elizabeth Mower" userId="df19f973-6034-45e2-bb95-54e064a329e1" providerId="ADAL" clId="{45767BB4-55A3-4F3F-AEAD-5FCD6869922E}" dt="2023-12-07T18:18:13.598" v="4176" actId="20577"/>
          <ac:spMkLst>
            <pc:docMk/>
            <pc:sldMk cId="3727361094" sldId="259"/>
            <ac:spMk id="9" creationId="{4138457B-4177-EBA3-D1E1-1F7DB41D7AB0}"/>
          </ac:spMkLst>
        </pc:spChg>
        <pc:spChg chg="mod">
          <ac:chgData name="Elizabeth Mower" userId="df19f973-6034-45e2-bb95-54e064a329e1" providerId="ADAL" clId="{45767BB4-55A3-4F3F-AEAD-5FCD6869922E}" dt="2023-12-05T17:26:34.962" v="637" actId="6549"/>
          <ac:spMkLst>
            <pc:docMk/>
            <pc:sldMk cId="3727361094" sldId="259"/>
            <ac:spMk id="12" creationId="{692A7B4C-1F20-C32F-337B-0743CDBF7170}"/>
          </ac:spMkLst>
        </pc:spChg>
        <pc:picChg chg="mod">
          <ac:chgData name="Elizabeth Mower" userId="df19f973-6034-45e2-bb95-54e064a329e1" providerId="ADAL" clId="{45767BB4-55A3-4F3F-AEAD-5FCD6869922E}" dt="2023-12-07T18:18:03.082" v="4167" actId="14826"/>
          <ac:picMkLst>
            <pc:docMk/>
            <pc:sldMk cId="3727361094" sldId="259"/>
            <ac:picMk id="13" creationId="{5F6BB4E3-8FCF-F68D-1201-3DAC080A5951}"/>
          </ac:picMkLst>
        </pc:picChg>
        <pc:picChg chg="mod">
          <ac:chgData name="Elizabeth Mower" userId="df19f973-6034-45e2-bb95-54e064a329e1" providerId="ADAL" clId="{45767BB4-55A3-4F3F-AEAD-5FCD6869922E}" dt="2023-12-07T17:55:56.874" v="3576" actId="14826"/>
          <ac:picMkLst>
            <pc:docMk/>
            <pc:sldMk cId="3727361094" sldId="259"/>
            <ac:picMk id="14" creationId="{32D00230-BAAD-0357-1F9B-F8EE988CECE6}"/>
          </ac:picMkLst>
        </pc:picChg>
        <pc:picChg chg="mod">
          <ac:chgData name="Elizabeth Mower" userId="df19f973-6034-45e2-bb95-54e064a329e1" providerId="ADAL" clId="{45767BB4-55A3-4F3F-AEAD-5FCD6869922E}" dt="2023-12-07T17:55:27.930" v="3575" actId="14826"/>
          <ac:picMkLst>
            <pc:docMk/>
            <pc:sldMk cId="3727361094" sldId="259"/>
            <ac:picMk id="15" creationId="{194A9A26-920E-D963-A5E4-8356771BAD73}"/>
          </ac:picMkLst>
        </pc:picChg>
      </pc:sldChg>
      <pc:sldChg chg="modSp mod">
        <pc:chgData name="Elizabeth Mower" userId="df19f973-6034-45e2-bb95-54e064a329e1" providerId="ADAL" clId="{45767BB4-55A3-4F3F-AEAD-5FCD6869922E}" dt="2023-12-05T17:28:25.448" v="679" actId="404"/>
        <pc:sldMkLst>
          <pc:docMk/>
          <pc:sldMk cId="4275888082" sldId="260"/>
        </pc:sldMkLst>
        <pc:spChg chg="mod">
          <ac:chgData name="Elizabeth Mower" userId="df19f973-6034-45e2-bb95-54e064a329e1" providerId="ADAL" clId="{45767BB4-55A3-4F3F-AEAD-5FCD6869922E}" dt="2023-12-05T17:28:25.448" v="679" actId="404"/>
          <ac:spMkLst>
            <pc:docMk/>
            <pc:sldMk cId="4275888082" sldId="260"/>
            <ac:spMk id="7" creationId="{79CD3BAA-9850-7A7F-2BF2-079D3AC93BC7}"/>
          </ac:spMkLst>
        </pc:spChg>
      </pc:sldChg>
      <pc:sldChg chg="addSp modSp">
        <pc:chgData name="Elizabeth Mower" userId="df19f973-6034-45e2-bb95-54e064a329e1" providerId="ADAL" clId="{45767BB4-55A3-4F3F-AEAD-5FCD6869922E}" dt="2023-12-08T23:47:04.602" v="6951"/>
        <pc:sldMkLst>
          <pc:docMk/>
          <pc:sldMk cId="272191195" sldId="262"/>
        </pc:sldMkLst>
        <pc:spChg chg="add mod">
          <ac:chgData name="Elizabeth Mower" userId="df19f973-6034-45e2-bb95-54e064a329e1" providerId="ADAL" clId="{45767BB4-55A3-4F3F-AEAD-5FCD6869922E}" dt="2023-12-08T23:47:04.602" v="6951"/>
          <ac:spMkLst>
            <pc:docMk/>
            <pc:sldMk cId="272191195" sldId="262"/>
            <ac:spMk id="5" creationId="{6B56E8B3-A92D-9607-DE66-4696E2AC29AD}"/>
          </ac:spMkLst>
        </pc:spChg>
      </pc:sldChg>
      <pc:sldChg chg="del">
        <pc:chgData name="Elizabeth Mower" userId="df19f973-6034-45e2-bb95-54e064a329e1" providerId="ADAL" clId="{45767BB4-55A3-4F3F-AEAD-5FCD6869922E}" dt="2023-12-08T23:47:07.054" v="6952" actId="47"/>
        <pc:sldMkLst>
          <pc:docMk/>
          <pc:sldMk cId="333664164" sldId="263"/>
        </pc:sldMkLst>
      </pc:sldChg>
      <pc:sldChg chg="modSp mod">
        <pc:chgData name="Elizabeth Mower" userId="df19f973-6034-45e2-bb95-54e064a329e1" providerId="ADAL" clId="{45767BB4-55A3-4F3F-AEAD-5FCD6869922E}" dt="2023-12-05T18:18:11.180" v="2495" actId="20577"/>
        <pc:sldMkLst>
          <pc:docMk/>
          <pc:sldMk cId="2807096060" sldId="265"/>
        </pc:sldMkLst>
        <pc:spChg chg="mod">
          <ac:chgData name="Elizabeth Mower" userId="df19f973-6034-45e2-bb95-54e064a329e1" providerId="ADAL" clId="{45767BB4-55A3-4F3F-AEAD-5FCD6869922E}" dt="2023-12-05T18:18:11.180" v="2495" actId="20577"/>
          <ac:spMkLst>
            <pc:docMk/>
            <pc:sldMk cId="2807096060" sldId="265"/>
            <ac:spMk id="3" creationId="{7B11C8E0-EDF8-5F47-4E42-02E215670D02}"/>
          </ac:spMkLst>
        </pc:spChg>
      </pc:sldChg>
      <pc:sldChg chg="del">
        <pc:chgData name="Elizabeth Mower" userId="df19f973-6034-45e2-bb95-54e064a329e1" providerId="ADAL" clId="{45767BB4-55A3-4F3F-AEAD-5FCD6869922E}" dt="2023-12-08T23:47:27.241" v="6953" actId="47"/>
        <pc:sldMkLst>
          <pc:docMk/>
          <pc:sldMk cId="2656454416" sldId="266"/>
        </pc:sldMkLst>
      </pc:sldChg>
      <pc:sldChg chg="modSp mod">
        <pc:chgData name="Elizabeth Mower" userId="df19f973-6034-45e2-bb95-54e064a329e1" providerId="ADAL" clId="{45767BB4-55A3-4F3F-AEAD-5FCD6869922E}" dt="2023-12-06T16:45:43.423" v="2732" actId="404"/>
        <pc:sldMkLst>
          <pc:docMk/>
          <pc:sldMk cId="3381050230" sldId="268"/>
        </pc:sldMkLst>
        <pc:spChg chg="mod">
          <ac:chgData name="Elizabeth Mower" userId="df19f973-6034-45e2-bb95-54e064a329e1" providerId="ADAL" clId="{45767BB4-55A3-4F3F-AEAD-5FCD6869922E}" dt="2023-12-06T16:45:43.423" v="2732" actId="404"/>
          <ac:spMkLst>
            <pc:docMk/>
            <pc:sldMk cId="3381050230" sldId="268"/>
            <ac:spMk id="4" creationId="{A075E793-859C-B20E-34C9-7427B1FAE1BB}"/>
          </ac:spMkLst>
        </pc:spChg>
      </pc:sldChg>
      <pc:sldChg chg="modSp mod">
        <pc:chgData name="Elizabeth Mower" userId="df19f973-6034-45e2-bb95-54e064a329e1" providerId="ADAL" clId="{45767BB4-55A3-4F3F-AEAD-5FCD6869922E}" dt="2023-12-05T18:01:08.935" v="1376" actId="404"/>
        <pc:sldMkLst>
          <pc:docMk/>
          <pc:sldMk cId="1656748222" sldId="269"/>
        </pc:sldMkLst>
        <pc:spChg chg="mod">
          <ac:chgData name="Elizabeth Mower" userId="df19f973-6034-45e2-bb95-54e064a329e1" providerId="ADAL" clId="{45767BB4-55A3-4F3F-AEAD-5FCD6869922E}" dt="2023-12-05T18:00:50.439" v="1371" actId="20577"/>
          <ac:spMkLst>
            <pc:docMk/>
            <pc:sldMk cId="1656748222" sldId="269"/>
            <ac:spMk id="2" creationId="{79CECEDF-C7D7-FB71-C091-64E4325FD6BE}"/>
          </ac:spMkLst>
        </pc:spChg>
        <pc:spChg chg="mod">
          <ac:chgData name="Elizabeth Mower" userId="df19f973-6034-45e2-bb95-54e064a329e1" providerId="ADAL" clId="{45767BB4-55A3-4F3F-AEAD-5FCD6869922E}" dt="2023-12-05T18:00:52.511" v="1372" actId="6549"/>
          <ac:spMkLst>
            <pc:docMk/>
            <pc:sldMk cId="1656748222" sldId="269"/>
            <ac:spMk id="3" creationId="{A0D52D5F-71E4-104D-0D01-AA01968E5ACE}"/>
          </ac:spMkLst>
        </pc:spChg>
        <pc:spChg chg="mod">
          <ac:chgData name="Elizabeth Mower" userId="df19f973-6034-45e2-bb95-54e064a329e1" providerId="ADAL" clId="{45767BB4-55A3-4F3F-AEAD-5FCD6869922E}" dt="2023-12-05T18:01:08.935" v="1376" actId="404"/>
          <ac:spMkLst>
            <pc:docMk/>
            <pc:sldMk cId="1656748222" sldId="269"/>
            <ac:spMk id="9" creationId="{D9F7AD48-86A6-071B-91EE-0E2B77C2A8D9}"/>
          </ac:spMkLst>
        </pc:spChg>
        <pc:graphicFrameChg chg="mod">
          <ac:chgData name="Elizabeth Mower" userId="df19f973-6034-45e2-bb95-54e064a329e1" providerId="ADAL" clId="{45767BB4-55A3-4F3F-AEAD-5FCD6869922E}" dt="2023-12-05T18:01:00.009" v="1373" actId="1076"/>
          <ac:graphicFrameMkLst>
            <pc:docMk/>
            <pc:sldMk cId="1656748222" sldId="269"/>
            <ac:graphicFrameMk id="7" creationId="{6EBC6BAF-9C2F-795B-0743-79F9171803D4}"/>
          </ac:graphicFrameMkLst>
        </pc:graphicFrameChg>
        <pc:graphicFrameChg chg="mod">
          <ac:chgData name="Elizabeth Mower" userId="df19f973-6034-45e2-bb95-54e064a329e1" providerId="ADAL" clId="{45767BB4-55A3-4F3F-AEAD-5FCD6869922E}" dt="2023-12-05T18:01:00.009" v="1373" actId="1076"/>
          <ac:graphicFrameMkLst>
            <pc:docMk/>
            <pc:sldMk cId="1656748222" sldId="269"/>
            <ac:graphicFrameMk id="8" creationId="{2F03EB4E-9936-9CF6-74EA-05753404CA91}"/>
          </ac:graphicFrameMkLst>
        </pc:graphicFrameChg>
      </pc:sldChg>
      <pc:sldChg chg="addSp delSp modSp mod addCm delCm">
        <pc:chgData name="Elizabeth Mower" userId="df19f973-6034-45e2-bb95-54e064a329e1" providerId="ADAL" clId="{45767BB4-55A3-4F3F-AEAD-5FCD6869922E}" dt="2023-12-08T22:59:01.201" v="6743"/>
        <pc:sldMkLst>
          <pc:docMk/>
          <pc:sldMk cId="1859467413" sldId="270"/>
        </pc:sldMkLst>
        <pc:spChg chg="mod">
          <ac:chgData name="Elizabeth Mower" userId="df19f973-6034-45e2-bb95-54e064a329e1" providerId="ADAL" clId="{45767BB4-55A3-4F3F-AEAD-5FCD6869922E}" dt="2023-12-05T18:01:29.256" v="1377"/>
          <ac:spMkLst>
            <pc:docMk/>
            <pc:sldMk cId="1859467413" sldId="270"/>
            <ac:spMk id="2" creationId="{79CECEDF-C7D7-FB71-C091-64E4325FD6BE}"/>
          </ac:spMkLst>
        </pc:spChg>
        <pc:spChg chg="mod">
          <ac:chgData name="Elizabeth Mower" userId="df19f973-6034-45e2-bb95-54e064a329e1" providerId="ADAL" clId="{45767BB4-55A3-4F3F-AEAD-5FCD6869922E}" dt="2023-12-05T18:01:30.402" v="1378" actId="6549"/>
          <ac:spMkLst>
            <pc:docMk/>
            <pc:sldMk cId="1859467413" sldId="270"/>
            <ac:spMk id="3" creationId="{A0D52D5F-71E4-104D-0D01-AA01968E5ACE}"/>
          </ac:spMkLst>
        </pc:spChg>
        <pc:spChg chg="add mod">
          <ac:chgData name="Elizabeth Mower" userId="df19f973-6034-45e2-bb95-54e064a329e1" providerId="ADAL" clId="{45767BB4-55A3-4F3F-AEAD-5FCD6869922E}" dt="2023-12-05T18:01:40.175" v="1379"/>
          <ac:spMkLst>
            <pc:docMk/>
            <pc:sldMk cId="1859467413" sldId="270"/>
            <ac:spMk id="6" creationId="{B7252725-992C-0998-CB2B-375F4B700D46}"/>
          </ac:spMkLst>
        </pc:spChg>
        <pc:spChg chg="del">
          <ac:chgData name="Elizabeth Mower" userId="df19f973-6034-45e2-bb95-54e064a329e1" providerId="ADAL" clId="{45767BB4-55A3-4F3F-AEAD-5FCD6869922E}" dt="2023-12-05T18:01:43.039" v="1380" actId="478"/>
          <ac:spMkLst>
            <pc:docMk/>
            <pc:sldMk cId="1859467413" sldId="270"/>
            <ac:spMk id="10" creationId="{4D693900-89E6-7347-3F8F-3766D38CA69B}"/>
          </ac:spMkLst>
        </pc:spChg>
        <pc:graphicFrameChg chg="mod modGraphic">
          <ac:chgData name="Elizabeth Mower" userId="df19f973-6034-45e2-bb95-54e064a329e1" providerId="ADAL" clId="{45767BB4-55A3-4F3F-AEAD-5FCD6869922E}" dt="2023-12-08T21:54:12.640" v="6637" actId="13926"/>
          <ac:graphicFrameMkLst>
            <pc:docMk/>
            <pc:sldMk cId="1859467413" sldId="270"/>
            <ac:graphicFrameMk id="4" creationId="{363C4DE1-A408-492D-09B6-ACCD2E3816D9}"/>
          </ac:graphicFrameMkLst>
        </pc:graphicFrameChg>
        <pc:graphicFrameChg chg="add del mod ord">
          <ac:chgData name="Elizabeth Mower" userId="df19f973-6034-45e2-bb95-54e064a329e1" providerId="ADAL" clId="{45767BB4-55A3-4F3F-AEAD-5FCD6869922E}" dt="2023-12-05T18:02:11.891" v="1387" actId="478"/>
          <ac:graphicFrameMkLst>
            <pc:docMk/>
            <pc:sldMk cId="1859467413" sldId="270"/>
            <ac:graphicFrameMk id="5" creationId="{696EA2F9-862D-F879-AB9D-B720761828BA}"/>
          </ac:graphicFrameMkLst>
        </pc:graphicFrameChg>
        <pc:graphicFrameChg chg="add del mod">
          <ac:chgData name="Elizabeth Mower" userId="df19f973-6034-45e2-bb95-54e064a329e1" providerId="ADAL" clId="{45767BB4-55A3-4F3F-AEAD-5FCD6869922E}" dt="2023-12-05T18:02:25.319" v="1390" actId="478"/>
          <ac:graphicFrameMkLst>
            <pc:docMk/>
            <pc:sldMk cId="1859467413" sldId="270"/>
            <ac:graphicFrameMk id="7" creationId="{823567C7-2B6D-1007-5DDA-C2C8FD7840D9}"/>
          </ac:graphicFrameMkLst>
        </pc:graphicFrameChg>
        <pc:graphicFrameChg chg="mod ord">
          <ac:chgData name="Elizabeth Mower" userId="df19f973-6034-45e2-bb95-54e064a329e1" providerId="ADAL" clId="{45767BB4-55A3-4F3F-AEAD-5FCD6869922E}" dt="2023-12-05T18:02:05.483" v="1386" actId="167"/>
          <ac:graphicFrameMkLst>
            <pc:docMk/>
            <pc:sldMk cId="1859467413" sldId="270"/>
            <ac:graphicFrameMk id="9" creationId="{DDA23914-C5ED-36EB-2609-4E52D766D477}"/>
          </ac:graphicFrameMkLst>
        </pc:graphicFrame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45767BB4-55A3-4F3F-AEAD-5FCD6869922E}" dt="2023-12-08T22:59:01.201" v="6743"/>
              <pc2:cmMkLst xmlns:pc2="http://schemas.microsoft.com/office/powerpoint/2019/9/main/command">
                <pc:docMk/>
                <pc:sldMk cId="1859467413" sldId="270"/>
                <pc2:cmMk id="{8C11AE6B-EB3A-4163-9907-4FBC9052C10F}"/>
              </pc2:cmMkLst>
            </pc226:cmChg>
          </p:ext>
        </pc:extLst>
      </pc:sldChg>
      <pc:sldChg chg="addSp delSp modSp mod">
        <pc:chgData name="Elizabeth Mower" userId="df19f973-6034-45e2-bb95-54e064a329e1" providerId="ADAL" clId="{45767BB4-55A3-4F3F-AEAD-5FCD6869922E}" dt="2023-12-08T21:30:04.285" v="6542" actId="2165"/>
        <pc:sldMkLst>
          <pc:docMk/>
          <pc:sldMk cId="1528307340" sldId="271"/>
        </pc:sldMkLst>
        <pc:spChg chg="mod">
          <ac:chgData name="Elizabeth Mower" userId="df19f973-6034-45e2-bb95-54e064a329e1" providerId="ADAL" clId="{45767BB4-55A3-4F3F-AEAD-5FCD6869922E}" dt="2023-12-05T18:02:46.715" v="1422" actId="20577"/>
          <ac:spMkLst>
            <pc:docMk/>
            <pc:sldMk cId="1528307340" sldId="271"/>
            <ac:spMk id="2" creationId="{79CECEDF-C7D7-FB71-C091-64E4325FD6BE}"/>
          </ac:spMkLst>
        </pc:spChg>
        <pc:spChg chg="mod">
          <ac:chgData name="Elizabeth Mower" userId="df19f973-6034-45e2-bb95-54e064a329e1" providerId="ADAL" clId="{45767BB4-55A3-4F3F-AEAD-5FCD6869922E}" dt="2023-12-05T18:02:48.431" v="1423" actId="6549"/>
          <ac:spMkLst>
            <pc:docMk/>
            <pc:sldMk cId="1528307340" sldId="271"/>
            <ac:spMk id="3" creationId="{A0D52D5F-71E4-104D-0D01-AA01968E5ACE}"/>
          </ac:spMkLst>
        </pc:spChg>
        <pc:spChg chg="mod">
          <ac:chgData name="Elizabeth Mower" userId="df19f973-6034-45e2-bb95-54e064a329e1" providerId="ADAL" clId="{45767BB4-55A3-4F3F-AEAD-5FCD6869922E}" dt="2023-12-05T18:02:54.906" v="1438" actId="1035"/>
          <ac:spMkLst>
            <pc:docMk/>
            <pc:sldMk cId="1528307340" sldId="271"/>
            <ac:spMk id="4" creationId="{5E0E207A-642A-FF89-6E20-FBFEC6A946EA}"/>
          </ac:spMkLst>
        </pc:spChg>
        <pc:spChg chg="mod">
          <ac:chgData name="Elizabeth Mower" userId="df19f973-6034-45e2-bb95-54e064a329e1" providerId="ADAL" clId="{45767BB4-55A3-4F3F-AEAD-5FCD6869922E}" dt="2023-12-05T18:02:54.906" v="1438" actId="1035"/>
          <ac:spMkLst>
            <pc:docMk/>
            <pc:sldMk cId="1528307340" sldId="271"/>
            <ac:spMk id="8" creationId="{C71A835E-8815-372C-45B8-F8384243CE88}"/>
          </ac:spMkLst>
        </pc:spChg>
        <pc:spChg chg="add del mod">
          <ac:chgData name="Elizabeth Mower" userId="df19f973-6034-45e2-bb95-54e064a329e1" providerId="ADAL" clId="{45767BB4-55A3-4F3F-AEAD-5FCD6869922E}" dt="2023-12-05T18:18:59.155" v="2527"/>
          <ac:spMkLst>
            <pc:docMk/>
            <pc:sldMk cId="1528307340" sldId="271"/>
            <ac:spMk id="9" creationId="{0655B9DB-0306-D6D7-59D4-42C57E6B6B52}"/>
          </ac:spMkLst>
        </pc:spChg>
        <pc:spChg chg="add del mod">
          <ac:chgData name="Elizabeth Mower" userId="df19f973-6034-45e2-bb95-54e064a329e1" providerId="ADAL" clId="{45767BB4-55A3-4F3F-AEAD-5FCD6869922E}" dt="2023-12-05T18:18:59.155" v="2527"/>
          <ac:spMkLst>
            <pc:docMk/>
            <pc:sldMk cId="1528307340" sldId="271"/>
            <ac:spMk id="10" creationId="{803D902D-B447-595D-80FA-902C2B5B57D0}"/>
          </ac:spMkLst>
        </pc:spChg>
        <pc:spChg chg="add del mod">
          <ac:chgData name="Elizabeth Mower" userId="df19f973-6034-45e2-bb95-54e064a329e1" providerId="ADAL" clId="{45767BB4-55A3-4F3F-AEAD-5FCD6869922E}" dt="2023-12-05T18:18:59.155" v="2527"/>
          <ac:spMkLst>
            <pc:docMk/>
            <pc:sldMk cId="1528307340" sldId="271"/>
            <ac:spMk id="11" creationId="{AF5A3403-44FD-8D51-6B39-E60B55C8BF9E}"/>
          </ac:spMkLst>
        </pc:spChg>
        <pc:graphicFrameChg chg="mod modGraphic">
          <ac:chgData name="Elizabeth Mower" userId="df19f973-6034-45e2-bb95-54e064a329e1" providerId="ADAL" clId="{45767BB4-55A3-4F3F-AEAD-5FCD6869922E}" dt="2023-12-08T21:30:04.285" v="6542" actId="2165"/>
          <ac:graphicFrameMkLst>
            <pc:docMk/>
            <pc:sldMk cId="1528307340" sldId="271"/>
            <ac:graphicFrameMk id="5" creationId="{9BBEC3FE-4F27-94A7-6AFC-5A1DA547A498}"/>
          </ac:graphicFrameMkLst>
        </pc:graphicFrameChg>
        <pc:graphicFrameChg chg="add del mod">
          <ac:chgData name="Elizabeth Mower" userId="df19f973-6034-45e2-bb95-54e064a329e1" providerId="ADAL" clId="{45767BB4-55A3-4F3F-AEAD-5FCD6869922E}" dt="2023-12-05T18:03:12.410" v="1442" actId="478"/>
          <ac:graphicFrameMkLst>
            <pc:docMk/>
            <pc:sldMk cId="1528307340" sldId="271"/>
            <ac:graphicFrameMk id="6" creationId="{4B7D706B-DF9C-086F-03F6-FAE4FF65A4F1}"/>
          </ac:graphicFrameMkLst>
        </pc:graphicFrameChg>
        <pc:graphicFrameChg chg="mod">
          <ac:chgData name="Elizabeth Mower" userId="df19f973-6034-45e2-bb95-54e064a329e1" providerId="ADAL" clId="{45767BB4-55A3-4F3F-AEAD-5FCD6869922E}" dt="2023-12-05T18:02:54.906" v="1438" actId="1035"/>
          <ac:graphicFrameMkLst>
            <pc:docMk/>
            <pc:sldMk cId="1528307340" sldId="271"/>
            <ac:graphicFrameMk id="7" creationId="{FDBF5A13-9DDC-71CD-4706-FA91E3CB88BA}"/>
          </ac:graphicFrameMkLst>
        </pc:graphicFrameChg>
      </pc:sldChg>
      <pc:sldChg chg="modSp mod ord modNotesTx">
        <pc:chgData name="Elizabeth Mower" userId="df19f973-6034-45e2-bb95-54e064a329e1" providerId="ADAL" clId="{45767BB4-55A3-4F3F-AEAD-5FCD6869922E}" dt="2023-12-11T21:56:36.081" v="6970"/>
        <pc:sldMkLst>
          <pc:docMk/>
          <pc:sldMk cId="3545542384" sldId="272"/>
        </pc:sldMkLst>
        <pc:spChg chg="mod">
          <ac:chgData name="Elizabeth Mower" userId="df19f973-6034-45e2-bb95-54e064a329e1" providerId="ADAL" clId="{45767BB4-55A3-4F3F-AEAD-5FCD6869922E}" dt="2023-12-11T21:51:05.494" v="6957" actId="242"/>
          <ac:spMkLst>
            <pc:docMk/>
            <pc:sldMk cId="3545542384" sldId="272"/>
            <ac:spMk id="3" creationId="{0A4A563D-3FB6-0C77-9E29-2092F9E02E0A}"/>
          </ac:spMkLst>
        </pc:spChg>
        <pc:spChg chg="mod">
          <ac:chgData name="Elizabeth Mower" userId="df19f973-6034-45e2-bb95-54e064a329e1" providerId="ADAL" clId="{45767BB4-55A3-4F3F-AEAD-5FCD6869922E}" dt="2023-12-11T21:50:55.301" v="6956" actId="1076"/>
          <ac:spMkLst>
            <pc:docMk/>
            <pc:sldMk cId="3545542384" sldId="272"/>
            <ac:spMk id="4" creationId="{A075E793-859C-B20E-34C9-7427B1FAE1BB}"/>
          </ac:spMkLst>
        </pc:spChg>
      </pc:sldChg>
      <pc:sldChg chg="modSp mod">
        <pc:chgData name="Elizabeth Mower" userId="df19f973-6034-45e2-bb95-54e064a329e1" providerId="ADAL" clId="{45767BB4-55A3-4F3F-AEAD-5FCD6869922E}" dt="2023-12-11T21:52:26.717" v="6968" actId="27636"/>
        <pc:sldMkLst>
          <pc:docMk/>
          <pc:sldMk cId="3447770282" sldId="273"/>
        </pc:sldMkLst>
        <pc:spChg chg="mod">
          <ac:chgData name="Elizabeth Mower" userId="df19f973-6034-45e2-bb95-54e064a329e1" providerId="ADAL" clId="{45767BB4-55A3-4F3F-AEAD-5FCD6869922E}" dt="2023-12-11T21:52:26.717" v="6968" actId="27636"/>
          <ac:spMkLst>
            <pc:docMk/>
            <pc:sldMk cId="3447770282" sldId="273"/>
            <ac:spMk id="3" creationId="{0A4A563D-3FB6-0C77-9E29-2092F9E02E0A}"/>
          </ac:spMkLst>
        </pc:spChg>
        <pc:spChg chg="mod">
          <ac:chgData name="Elizabeth Mower" userId="df19f973-6034-45e2-bb95-54e064a329e1" providerId="ADAL" clId="{45767BB4-55A3-4F3F-AEAD-5FCD6869922E}" dt="2023-12-11T21:51:14.786" v="6959" actId="1076"/>
          <ac:spMkLst>
            <pc:docMk/>
            <pc:sldMk cId="3447770282" sldId="273"/>
            <ac:spMk id="4" creationId="{A075E793-859C-B20E-34C9-7427B1FAE1BB}"/>
          </ac:spMkLst>
        </pc:spChg>
      </pc:sldChg>
      <pc:sldChg chg="modSp mod">
        <pc:chgData name="Elizabeth Mower" userId="df19f973-6034-45e2-bb95-54e064a329e1" providerId="ADAL" clId="{45767BB4-55A3-4F3F-AEAD-5FCD6869922E}" dt="2023-12-11T21:52:08.745" v="6966" actId="20577"/>
        <pc:sldMkLst>
          <pc:docMk/>
          <pc:sldMk cId="517718338" sldId="274"/>
        </pc:sldMkLst>
        <pc:spChg chg="mod">
          <ac:chgData name="Elizabeth Mower" userId="df19f973-6034-45e2-bb95-54e064a329e1" providerId="ADAL" clId="{45767BB4-55A3-4F3F-AEAD-5FCD6869922E}" dt="2023-12-11T21:52:08.745" v="6966" actId="20577"/>
          <ac:spMkLst>
            <pc:docMk/>
            <pc:sldMk cId="517718338" sldId="274"/>
            <ac:spMk id="3" creationId="{0A4A563D-3FB6-0C77-9E29-2092F9E02E0A}"/>
          </ac:spMkLst>
        </pc:spChg>
        <pc:spChg chg="mod">
          <ac:chgData name="Elizabeth Mower" userId="df19f973-6034-45e2-bb95-54e064a329e1" providerId="ADAL" clId="{45767BB4-55A3-4F3F-AEAD-5FCD6869922E}" dt="2023-12-11T21:51:25.468" v="6962" actId="1076"/>
          <ac:spMkLst>
            <pc:docMk/>
            <pc:sldMk cId="517718338" sldId="274"/>
            <ac:spMk id="4" creationId="{A075E793-859C-B20E-34C9-7427B1FAE1BB}"/>
          </ac:spMkLst>
        </pc:spChg>
      </pc:sldChg>
      <pc:sldChg chg="modSp mod addCm modNotesTx">
        <pc:chgData name="Elizabeth Mower" userId="df19f973-6034-45e2-bb95-54e064a329e1" providerId="ADAL" clId="{45767BB4-55A3-4F3F-AEAD-5FCD6869922E}" dt="2023-12-08T22:46:50.663" v="6736" actId="20577"/>
        <pc:sldMkLst>
          <pc:docMk/>
          <pc:sldMk cId="2100798372" sldId="275"/>
        </pc:sldMkLst>
        <pc:spChg chg="mod">
          <ac:chgData name="Elizabeth Mower" userId="df19f973-6034-45e2-bb95-54e064a329e1" providerId="ADAL" clId="{45767BB4-55A3-4F3F-AEAD-5FCD6869922E}" dt="2023-12-05T18:08:51.355" v="1808" actId="14100"/>
          <ac:spMkLst>
            <pc:docMk/>
            <pc:sldMk cId="2100798372" sldId="275"/>
            <ac:spMk id="2" creationId="{79CECEDF-C7D7-FB71-C091-64E4325FD6BE}"/>
          </ac:spMkLst>
        </pc:spChg>
        <pc:spChg chg="mod">
          <ac:chgData name="Elizabeth Mower" userId="df19f973-6034-45e2-bb95-54e064a329e1" providerId="ADAL" clId="{45767BB4-55A3-4F3F-AEAD-5FCD6869922E}" dt="2023-12-05T18:08:53.163" v="1809" actId="6549"/>
          <ac:spMkLst>
            <pc:docMk/>
            <pc:sldMk cId="2100798372" sldId="275"/>
            <ac:spMk id="3" creationId="{A0D52D5F-71E4-104D-0D01-AA01968E5ACE}"/>
          </ac:spMkLst>
        </pc:spChg>
        <pc:spChg chg="mod">
          <ac:chgData name="Elizabeth Mower" userId="df19f973-6034-45e2-bb95-54e064a329e1" providerId="ADAL" clId="{45767BB4-55A3-4F3F-AEAD-5FCD6869922E}" dt="2023-12-05T18:09:03.898" v="1812" actId="404"/>
          <ac:spMkLst>
            <pc:docMk/>
            <pc:sldMk cId="2100798372" sldId="275"/>
            <ac:spMk id="7" creationId="{64D5BD87-BFB9-681F-09BC-2C56DADC0A7D}"/>
          </ac:spMkLst>
        </pc:spChg>
        <pc:graphicFrameChg chg="mod">
          <ac:chgData name="Elizabeth Mower" userId="df19f973-6034-45e2-bb95-54e064a329e1" providerId="ADAL" clId="{45767BB4-55A3-4F3F-AEAD-5FCD6869922E}" dt="2023-12-05T18:08:58.463" v="1810" actId="1076"/>
          <ac:graphicFrameMkLst>
            <pc:docMk/>
            <pc:sldMk cId="2100798372" sldId="275"/>
            <ac:graphicFrameMk id="6" creationId="{95C83C58-53D0-1567-31E6-61EA2411C4BB}"/>
          </ac:graphicFrameMkLst>
        </pc:graphicFrameChg>
        <pc:extLst>
          <p:ext xmlns:p="http://schemas.openxmlformats.org/presentationml/2006/main" uri="{D6D511B9-2390-475A-947B-AFAB55BFBCF1}">
            <pc226:cmChg xmlns:pc226="http://schemas.microsoft.com/office/powerpoint/2022/06/main/command" chg="add">
              <pc226:chgData name="Elizabeth Mower" userId="df19f973-6034-45e2-bb95-54e064a329e1" providerId="ADAL" clId="{45767BB4-55A3-4F3F-AEAD-5FCD6869922E}" dt="2023-12-04T20:33:17.786" v="110"/>
              <pc2:cmMkLst xmlns:pc2="http://schemas.microsoft.com/office/powerpoint/2019/9/main/command">
                <pc:docMk/>
                <pc:sldMk cId="2100798372" sldId="275"/>
                <pc2:cmMk id="{8D1F2712-4272-4F47-81B2-06D483639A5D}"/>
              </pc2:cmMkLst>
            </pc226:cmChg>
          </p:ext>
        </pc:extLst>
      </pc:sldChg>
      <pc:sldChg chg="modSp mod">
        <pc:chgData name="Elizabeth Mower" userId="df19f973-6034-45e2-bb95-54e064a329e1" providerId="ADAL" clId="{45767BB4-55A3-4F3F-AEAD-5FCD6869922E}" dt="2023-12-05T18:12:50.280" v="2040" actId="1076"/>
        <pc:sldMkLst>
          <pc:docMk/>
          <pc:sldMk cId="2216286105" sldId="276"/>
        </pc:sldMkLst>
        <pc:spChg chg="mod">
          <ac:chgData name="Elizabeth Mower" userId="df19f973-6034-45e2-bb95-54e064a329e1" providerId="ADAL" clId="{45767BB4-55A3-4F3F-AEAD-5FCD6869922E}" dt="2023-12-05T18:12:34.173" v="2035" actId="20577"/>
          <ac:spMkLst>
            <pc:docMk/>
            <pc:sldMk cId="2216286105" sldId="276"/>
            <ac:spMk id="2" creationId="{79CECEDF-C7D7-FB71-C091-64E4325FD6BE}"/>
          </ac:spMkLst>
        </pc:spChg>
        <pc:spChg chg="mod">
          <ac:chgData name="Elizabeth Mower" userId="df19f973-6034-45e2-bb95-54e064a329e1" providerId="ADAL" clId="{45767BB4-55A3-4F3F-AEAD-5FCD6869922E}" dt="2023-12-05T18:12:35.957" v="2036" actId="6549"/>
          <ac:spMkLst>
            <pc:docMk/>
            <pc:sldMk cId="2216286105" sldId="276"/>
            <ac:spMk id="3" creationId="{A0D52D5F-71E4-104D-0D01-AA01968E5ACE}"/>
          </ac:spMkLst>
        </pc:spChg>
        <pc:spChg chg="mod">
          <ac:chgData name="Elizabeth Mower" userId="df19f973-6034-45e2-bb95-54e064a329e1" providerId="ADAL" clId="{45767BB4-55A3-4F3F-AEAD-5FCD6869922E}" dt="2023-12-05T18:12:50.280" v="2040" actId="1076"/>
          <ac:spMkLst>
            <pc:docMk/>
            <pc:sldMk cId="2216286105" sldId="276"/>
            <ac:spMk id="5" creationId="{19476B0D-C9B7-E7D9-5948-2CF31853853C}"/>
          </ac:spMkLst>
        </pc:spChg>
        <pc:spChg chg="mod">
          <ac:chgData name="Elizabeth Mower" userId="df19f973-6034-45e2-bb95-54e064a329e1" providerId="ADAL" clId="{45767BB4-55A3-4F3F-AEAD-5FCD6869922E}" dt="2023-12-05T18:12:50.280" v="2040" actId="1076"/>
          <ac:spMkLst>
            <pc:docMk/>
            <pc:sldMk cId="2216286105" sldId="276"/>
            <ac:spMk id="9" creationId="{6AC989FE-2979-3DC9-7A77-82E9E6239852}"/>
          </ac:spMkLst>
        </pc:spChg>
        <pc:spChg chg="mod">
          <ac:chgData name="Elizabeth Mower" userId="df19f973-6034-45e2-bb95-54e064a329e1" providerId="ADAL" clId="{45767BB4-55A3-4F3F-AEAD-5FCD6869922E}" dt="2023-12-05T18:12:50.280" v="2040" actId="1076"/>
          <ac:spMkLst>
            <pc:docMk/>
            <pc:sldMk cId="2216286105" sldId="276"/>
            <ac:spMk id="10" creationId="{D8E346E8-9263-52F2-C099-0B18D4927BDC}"/>
          </ac:spMkLst>
        </pc:spChg>
        <pc:graphicFrameChg chg="mod">
          <ac:chgData name="Elizabeth Mower" userId="df19f973-6034-45e2-bb95-54e064a329e1" providerId="ADAL" clId="{45767BB4-55A3-4F3F-AEAD-5FCD6869922E}" dt="2023-12-05T18:12:50.280" v="2040" actId="1076"/>
          <ac:graphicFrameMkLst>
            <pc:docMk/>
            <pc:sldMk cId="2216286105" sldId="276"/>
            <ac:graphicFrameMk id="7" creationId="{745AD8E4-158F-9228-B83A-C3BA4B3FBB0C}"/>
          </ac:graphicFrameMkLst>
        </pc:graphicFrameChg>
        <pc:graphicFrameChg chg="mod">
          <ac:chgData name="Elizabeth Mower" userId="df19f973-6034-45e2-bb95-54e064a329e1" providerId="ADAL" clId="{45767BB4-55A3-4F3F-AEAD-5FCD6869922E}" dt="2023-12-05T18:12:50.280" v="2040" actId="1076"/>
          <ac:graphicFrameMkLst>
            <pc:docMk/>
            <pc:sldMk cId="2216286105" sldId="276"/>
            <ac:graphicFrameMk id="8" creationId="{D271F246-CED2-249A-F07D-190EC2BB97B8}"/>
          </ac:graphicFrameMkLst>
        </pc:graphicFrameChg>
        <pc:graphicFrameChg chg="mod">
          <ac:chgData name="Elizabeth Mower" userId="df19f973-6034-45e2-bb95-54e064a329e1" providerId="ADAL" clId="{45767BB4-55A3-4F3F-AEAD-5FCD6869922E}" dt="2023-12-05T18:12:50.280" v="2040" actId="1076"/>
          <ac:graphicFrameMkLst>
            <pc:docMk/>
            <pc:sldMk cId="2216286105" sldId="276"/>
            <ac:graphicFrameMk id="12" creationId="{8872D215-6F19-307A-3941-EE58D5CE8928}"/>
          </ac:graphicFrameMkLst>
        </pc:graphicFrameChg>
      </pc:sldChg>
      <pc:sldChg chg="modSp mod">
        <pc:chgData name="Elizabeth Mower" userId="df19f973-6034-45e2-bb95-54e064a329e1" providerId="ADAL" clId="{45767BB4-55A3-4F3F-AEAD-5FCD6869922E}" dt="2023-12-05T18:16:12.994" v="2244" actId="1076"/>
        <pc:sldMkLst>
          <pc:docMk/>
          <pc:sldMk cId="2788815970" sldId="277"/>
        </pc:sldMkLst>
        <pc:spChg chg="mod">
          <ac:chgData name="Elizabeth Mower" userId="df19f973-6034-45e2-bb95-54e064a329e1" providerId="ADAL" clId="{45767BB4-55A3-4F3F-AEAD-5FCD6869922E}" dt="2023-12-05T18:16:02.845" v="2240" actId="20577"/>
          <ac:spMkLst>
            <pc:docMk/>
            <pc:sldMk cId="2788815970" sldId="277"/>
            <ac:spMk id="2" creationId="{79CECEDF-C7D7-FB71-C091-64E4325FD6BE}"/>
          </ac:spMkLst>
        </pc:spChg>
        <pc:spChg chg="mod">
          <ac:chgData name="Elizabeth Mower" userId="df19f973-6034-45e2-bb95-54e064a329e1" providerId="ADAL" clId="{45767BB4-55A3-4F3F-AEAD-5FCD6869922E}" dt="2023-12-05T18:16:04.445" v="2241" actId="6549"/>
          <ac:spMkLst>
            <pc:docMk/>
            <pc:sldMk cId="2788815970" sldId="277"/>
            <ac:spMk id="3" creationId="{A0D52D5F-71E4-104D-0D01-AA01968E5ACE}"/>
          </ac:spMkLst>
        </pc:spChg>
        <pc:spChg chg="mod">
          <ac:chgData name="Elizabeth Mower" userId="df19f973-6034-45e2-bb95-54e064a329e1" providerId="ADAL" clId="{45767BB4-55A3-4F3F-AEAD-5FCD6869922E}" dt="2023-12-05T18:16:12.994" v="2244" actId="1076"/>
          <ac:spMkLst>
            <pc:docMk/>
            <pc:sldMk cId="2788815970" sldId="277"/>
            <ac:spMk id="7" creationId="{2AC9615F-C606-E3A3-D71D-360487348148}"/>
          </ac:spMkLst>
        </pc:spChg>
        <pc:graphicFrameChg chg="mod">
          <ac:chgData name="Elizabeth Mower" userId="df19f973-6034-45e2-bb95-54e064a329e1" providerId="ADAL" clId="{45767BB4-55A3-4F3F-AEAD-5FCD6869922E}" dt="2023-12-05T18:16:12.994" v="2244" actId="1076"/>
          <ac:graphicFrameMkLst>
            <pc:docMk/>
            <pc:sldMk cId="2788815970" sldId="277"/>
            <ac:graphicFrameMk id="5" creationId="{8FBA4BDC-2019-5073-CC9D-3ABBEB048972}"/>
          </ac:graphicFrameMkLst>
        </pc:graphicFrameChg>
        <pc:graphicFrameChg chg="mod">
          <ac:chgData name="Elizabeth Mower" userId="df19f973-6034-45e2-bb95-54e064a329e1" providerId="ADAL" clId="{45767BB4-55A3-4F3F-AEAD-5FCD6869922E}" dt="2023-12-05T18:16:12.994" v="2244" actId="1076"/>
          <ac:graphicFrameMkLst>
            <pc:docMk/>
            <pc:sldMk cId="2788815970" sldId="277"/>
            <ac:graphicFrameMk id="6" creationId="{24B302D8-6507-6BD3-BF56-565A2BA2250A}"/>
          </ac:graphicFrameMkLst>
        </pc:graphicFrameChg>
      </pc:sldChg>
      <pc:sldChg chg="modSp mod addCm delCm modNotesTx">
        <pc:chgData name="Elizabeth Mower" userId="df19f973-6034-45e2-bb95-54e064a329e1" providerId="ADAL" clId="{45767BB4-55A3-4F3F-AEAD-5FCD6869922E}" dt="2023-12-08T23:09:23.041" v="6942" actId="20577"/>
        <pc:sldMkLst>
          <pc:docMk/>
          <pc:sldMk cId="1494535479" sldId="278"/>
        </pc:sldMkLst>
        <pc:spChg chg="mod">
          <ac:chgData name="Elizabeth Mower" userId="df19f973-6034-45e2-bb95-54e064a329e1" providerId="ADAL" clId="{45767BB4-55A3-4F3F-AEAD-5FCD6869922E}" dt="2023-12-05T18:09:27.457" v="1817" actId="14100"/>
          <ac:spMkLst>
            <pc:docMk/>
            <pc:sldMk cId="1494535479" sldId="278"/>
            <ac:spMk id="2" creationId="{79CECEDF-C7D7-FB71-C091-64E4325FD6BE}"/>
          </ac:spMkLst>
        </pc:spChg>
        <pc:spChg chg="mod">
          <ac:chgData name="Elizabeth Mower" userId="df19f973-6034-45e2-bb95-54e064a329e1" providerId="ADAL" clId="{45767BB4-55A3-4F3F-AEAD-5FCD6869922E}" dt="2023-12-05T18:09:29.183" v="1818" actId="6549"/>
          <ac:spMkLst>
            <pc:docMk/>
            <pc:sldMk cId="1494535479" sldId="278"/>
            <ac:spMk id="3" creationId="{A0D52D5F-71E4-104D-0D01-AA01968E5ACE}"/>
          </ac:spMkLst>
        </pc:spChg>
        <pc:spChg chg="mod">
          <ac:chgData name="Elizabeth Mower" userId="df19f973-6034-45e2-bb95-54e064a329e1" providerId="ADAL" clId="{45767BB4-55A3-4F3F-AEAD-5FCD6869922E}" dt="2023-12-05T18:09:48.096" v="1823" actId="404"/>
          <ac:spMkLst>
            <pc:docMk/>
            <pc:sldMk cId="1494535479" sldId="278"/>
            <ac:spMk id="6" creationId="{C6D6BD28-59D7-241E-375F-2D20D26D39CE}"/>
          </ac:spMkLst>
        </pc:spChg>
        <pc:spChg chg="mod">
          <ac:chgData name="Elizabeth Mower" userId="df19f973-6034-45e2-bb95-54e064a329e1" providerId="ADAL" clId="{45767BB4-55A3-4F3F-AEAD-5FCD6869922E}" dt="2023-12-05T18:09:36.141" v="1819" actId="1076"/>
          <ac:spMkLst>
            <pc:docMk/>
            <pc:sldMk cId="1494535479" sldId="278"/>
            <ac:spMk id="8" creationId="{885B117D-1D0B-773A-52BF-A0104E73E5AE}"/>
          </ac:spMkLst>
        </pc:spChg>
        <pc:spChg chg="mod">
          <ac:chgData name="Elizabeth Mower" userId="df19f973-6034-45e2-bb95-54e064a329e1" providerId="ADAL" clId="{45767BB4-55A3-4F3F-AEAD-5FCD6869922E}" dt="2023-12-05T18:09:36.141" v="1819" actId="1076"/>
          <ac:spMkLst>
            <pc:docMk/>
            <pc:sldMk cId="1494535479" sldId="278"/>
            <ac:spMk id="10" creationId="{A481BCF9-D0D0-8586-051C-78ABAE79E857}"/>
          </ac:spMkLst>
        </pc:spChg>
        <pc:spChg chg="mod">
          <ac:chgData name="Elizabeth Mower" userId="df19f973-6034-45e2-bb95-54e064a329e1" providerId="ADAL" clId="{45767BB4-55A3-4F3F-AEAD-5FCD6869922E}" dt="2023-12-05T18:09:48.096" v="1823" actId="404"/>
          <ac:spMkLst>
            <pc:docMk/>
            <pc:sldMk cId="1494535479" sldId="278"/>
            <ac:spMk id="11" creationId="{86E55F4E-023B-FF4D-76CB-C2D983B60801}"/>
          </ac:spMkLst>
        </pc:spChg>
        <pc:graphicFrameChg chg="mod">
          <ac:chgData name="Elizabeth Mower" userId="df19f973-6034-45e2-bb95-54e064a329e1" providerId="ADAL" clId="{45767BB4-55A3-4F3F-AEAD-5FCD6869922E}" dt="2023-12-05T18:09:36.141" v="1819" actId="1076"/>
          <ac:graphicFrameMkLst>
            <pc:docMk/>
            <pc:sldMk cId="1494535479" sldId="278"/>
            <ac:graphicFrameMk id="4" creationId="{64CBD987-2EAE-4E8A-A2B0-D729794F2400}"/>
          </ac:graphicFrameMkLst>
        </pc:graphicFrameChg>
        <pc:graphicFrameChg chg="mod">
          <ac:chgData name="Elizabeth Mower" userId="df19f973-6034-45e2-bb95-54e064a329e1" providerId="ADAL" clId="{45767BB4-55A3-4F3F-AEAD-5FCD6869922E}" dt="2023-12-05T18:09:36.141" v="1819" actId="1076"/>
          <ac:graphicFrameMkLst>
            <pc:docMk/>
            <pc:sldMk cId="1494535479" sldId="278"/>
            <ac:graphicFrameMk id="9" creationId="{723E02DE-A2D3-64B0-9AEC-65BCD7851628}"/>
          </ac:graphicFrameMkLst>
        </pc:graphicFrame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45767BB4-55A3-4F3F-AEAD-5FCD6869922E}" dt="2023-12-08T23:08:59.005" v="6896"/>
              <pc2:cmMkLst xmlns:pc2="http://schemas.microsoft.com/office/powerpoint/2019/9/main/command">
                <pc:docMk/>
                <pc:sldMk cId="1494535479" sldId="278"/>
                <pc2:cmMk id="{2D259CCE-EDF6-45E0-BCAC-2B8AD5978924}"/>
              </pc2:cmMkLst>
            </pc226:cmChg>
          </p:ext>
        </pc:extLst>
      </pc:sldChg>
      <pc:sldChg chg="addSp modSp mod ord">
        <pc:chgData name="Elizabeth Mower" userId="df19f973-6034-45e2-bb95-54e064a329e1" providerId="ADAL" clId="{45767BB4-55A3-4F3F-AEAD-5FCD6869922E}" dt="2023-12-05T18:00:26.985" v="1341"/>
        <pc:sldMkLst>
          <pc:docMk/>
          <pc:sldMk cId="324743035" sldId="279"/>
        </pc:sldMkLst>
        <pc:spChg chg="add mod">
          <ac:chgData name="Elizabeth Mower" userId="df19f973-6034-45e2-bb95-54e064a329e1" providerId="ADAL" clId="{45767BB4-55A3-4F3F-AEAD-5FCD6869922E}" dt="2023-12-05T18:00:06.236" v="1334" actId="1076"/>
          <ac:spMkLst>
            <pc:docMk/>
            <pc:sldMk cId="324743035" sldId="279"/>
            <ac:spMk id="5" creationId="{FFB5A028-1545-04CA-B930-7F98AAF2ED6C}"/>
          </ac:spMkLst>
        </pc:spChg>
      </pc:sldChg>
      <pc:sldChg chg="addSp modSp del mod">
        <pc:chgData name="Elizabeth Mower" userId="df19f973-6034-45e2-bb95-54e064a329e1" providerId="ADAL" clId="{45767BB4-55A3-4F3F-AEAD-5FCD6869922E}" dt="2023-12-06T19:22:45.404" v="2755" actId="47"/>
        <pc:sldMkLst>
          <pc:docMk/>
          <pc:sldMk cId="1086717036" sldId="280"/>
        </pc:sldMkLst>
        <pc:spChg chg="add mod">
          <ac:chgData name="Elizabeth Mower" userId="df19f973-6034-45e2-bb95-54e064a329e1" providerId="ADAL" clId="{45767BB4-55A3-4F3F-AEAD-5FCD6869922E}" dt="2023-12-05T17:57:05.687" v="1248" actId="404"/>
          <ac:spMkLst>
            <pc:docMk/>
            <pc:sldMk cId="1086717036" sldId="280"/>
            <ac:spMk id="3" creationId="{0D14C04F-B9E7-46A9-4AD1-0AAEB5FE7895}"/>
          </ac:spMkLst>
        </pc:spChg>
      </pc:sldChg>
      <pc:sldChg chg="modSp del mod">
        <pc:chgData name="Elizabeth Mower" userId="df19f973-6034-45e2-bb95-54e064a329e1" providerId="ADAL" clId="{45767BB4-55A3-4F3F-AEAD-5FCD6869922E}" dt="2023-12-05T17:58:50.791" v="1311" actId="47"/>
        <pc:sldMkLst>
          <pc:docMk/>
          <pc:sldMk cId="3459858571" sldId="282"/>
        </pc:sldMkLst>
        <pc:spChg chg="mod">
          <ac:chgData name="Elizabeth Mower" userId="df19f973-6034-45e2-bb95-54e064a329e1" providerId="ADAL" clId="{45767BB4-55A3-4F3F-AEAD-5FCD6869922E}" dt="2023-12-04T20:38:54.976" v="213" actId="13926"/>
          <ac:spMkLst>
            <pc:docMk/>
            <pc:sldMk cId="3459858571" sldId="282"/>
            <ac:spMk id="2" creationId="{9EE9A159-AAE5-11D0-71B4-CC1D10816BFD}"/>
          </ac:spMkLst>
        </pc:spChg>
      </pc:sldChg>
      <pc:sldChg chg="modSp del mod">
        <pc:chgData name="Elizabeth Mower" userId="df19f973-6034-45e2-bb95-54e064a329e1" providerId="ADAL" clId="{45767BB4-55A3-4F3F-AEAD-5FCD6869922E}" dt="2023-12-05T17:58:50.791" v="1311" actId="47"/>
        <pc:sldMkLst>
          <pc:docMk/>
          <pc:sldMk cId="3026271547" sldId="283"/>
        </pc:sldMkLst>
        <pc:spChg chg="mod">
          <ac:chgData name="Elizabeth Mower" userId="df19f973-6034-45e2-bb95-54e064a329e1" providerId="ADAL" clId="{45767BB4-55A3-4F3F-AEAD-5FCD6869922E}" dt="2023-12-04T20:38:50.269" v="211" actId="13926"/>
          <ac:spMkLst>
            <pc:docMk/>
            <pc:sldMk cId="3026271547" sldId="283"/>
            <ac:spMk id="2" creationId="{BD572B31-8EE9-F074-2DCB-3EA3A3858CC2}"/>
          </ac:spMkLst>
        </pc:spChg>
      </pc:sldChg>
      <pc:sldChg chg="modSp del mod">
        <pc:chgData name="Elizabeth Mower" userId="df19f973-6034-45e2-bb95-54e064a329e1" providerId="ADAL" clId="{45767BB4-55A3-4F3F-AEAD-5FCD6869922E}" dt="2023-12-05T17:58:50.791" v="1311" actId="47"/>
        <pc:sldMkLst>
          <pc:docMk/>
          <pc:sldMk cId="1938792803" sldId="284"/>
        </pc:sldMkLst>
        <pc:spChg chg="mod">
          <ac:chgData name="Elizabeth Mower" userId="df19f973-6034-45e2-bb95-54e064a329e1" providerId="ADAL" clId="{45767BB4-55A3-4F3F-AEAD-5FCD6869922E}" dt="2023-12-04T20:38:52.977" v="212" actId="13926"/>
          <ac:spMkLst>
            <pc:docMk/>
            <pc:sldMk cId="1938792803" sldId="284"/>
            <ac:spMk id="2" creationId="{2D264B7D-BDAA-1D49-B182-E1565AAAC09C}"/>
          </ac:spMkLst>
        </pc:spChg>
      </pc:sldChg>
      <pc:sldChg chg="addSp delSp modSp mod addCm">
        <pc:chgData name="Elizabeth Mower" userId="df19f973-6034-45e2-bb95-54e064a329e1" providerId="ADAL" clId="{45767BB4-55A3-4F3F-AEAD-5FCD6869922E}" dt="2023-12-06T19:25:04.258" v="2766" actId="478"/>
        <pc:sldMkLst>
          <pc:docMk/>
          <pc:sldMk cId="1993526217" sldId="286"/>
        </pc:sldMkLst>
        <pc:spChg chg="mod">
          <ac:chgData name="Elizabeth Mower" userId="df19f973-6034-45e2-bb95-54e064a329e1" providerId="ADAL" clId="{45767BB4-55A3-4F3F-AEAD-5FCD6869922E}" dt="2023-12-05T17:59:15.556" v="1318" actId="20577"/>
          <ac:spMkLst>
            <pc:docMk/>
            <pc:sldMk cId="1993526217" sldId="286"/>
            <ac:spMk id="2" creationId="{30A2F73C-0151-040C-A06F-EAA5CE06129E}"/>
          </ac:spMkLst>
        </pc:spChg>
        <pc:spChg chg="mod">
          <ac:chgData name="Elizabeth Mower" userId="df19f973-6034-45e2-bb95-54e064a329e1" providerId="ADAL" clId="{45767BB4-55A3-4F3F-AEAD-5FCD6869922E}" dt="2023-12-06T16:44:56.672" v="2715" actId="207"/>
          <ac:spMkLst>
            <pc:docMk/>
            <pc:sldMk cId="1993526217" sldId="286"/>
            <ac:spMk id="4" creationId="{04A1885B-C288-48B7-E419-1D72512033F5}"/>
          </ac:spMkLst>
        </pc:spChg>
        <pc:spChg chg="add del">
          <ac:chgData name="Elizabeth Mower" userId="df19f973-6034-45e2-bb95-54e064a329e1" providerId="ADAL" clId="{45767BB4-55A3-4F3F-AEAD-5FCD6869922E}" dt="2023-12-06T19:25:04.258" v="2766" actId="478"/>
          <ac:spMkLst>
            <pc:docMk/>
            <pc:sldMk cId="1993526217" sldId="286"/>
            <ac:spMk id="6" creationId="{A79C01FB-A13A-FBA3-84F2-50E796F8A998}"/>
          </ac:spMkLst>
        </pc:spChg>
        <pc:spChg chg="mod">
          <ac:chgData name="Elizabeth Mower" userId="df19f973-6034-45e2-bb95-54e064a329e1" providerId="ADAL" clId="{45767BB4-55A3-4F3F-AEAD-5FCD6869922E}" dt="2023-12-06T19:24:52.186" v="2762" actId="14100"/>
          <ac:spMkLst>
            <pc:docMk/>
            <pc:sldMk cId="1993526217" sldId="286"/>
            <ac:spMk id="7" creationId="{D86B5F08-F943-01D1-A427-10726CA91683}"/>
          </ac:spMkLst>
        </pc:spChg>
        <pc:spChg chg="add mod">
          <ac:chgData name="Elizabeth Mower" userId="df19f973-6034-45e2-bb95-54e064a329e1" providerId="ADAL" clId="{45767BB4-55A3-4F3F-AEAD-5FCD6869922E}" dt="2023-12-06T19:25:01.664" v="2765"/>
          <ac:spMkLst>
            <pc:docMk/>
            <pc:sldMk cId="1993526217" sldId="286"/>
            <ac:spMk id="12" creationId="{400A8D10-1A3E-61B9-7D85-BEAF7C6FAA70}"/>
          </ac:spMkLst>
        </pc:spChg>
        <pc:extLst>
          <p:ext xmlns:p="http://schemas.openxmlformats.org/presentationml/2006/main" uri="{D6D511B9-2390-475A-947B-AFAB55BFBCF1}">
            <pc226:cmChg xmlns:pc226="http://schemas.microsoft.com/office/powerpoint/2022/06/main/command" chg="add">
              <pc226:chgData name="Elizabeth Mower" userId="df19f973-6034-45e2-bb95-54e064a329e1" providerId="ADAL" clId="{45767BB4-55A3-4F3F-AEAD-5FCD6869922E}" dt="2023-12-05T17:46:22.818" v="872"/>
              <pc2:cmMkLst xmlns:pc2="http://schemas.microsoft.com/office/powerpoint/2019/9/main/command">
                <pc:docMk/>
                <pc:sldMk cId="1993526217" sldId="286"/>
                <pc2:cmMk id="{33228F3E-D451-4974-BD28-C0DDC802BA8F}"/>
              </pc2:cmMkLst>
            </pc226:cmChg>
          </p:ext>
        </pc:extLst>
      </pc:sldChg>
      <pc:sldChg chg="modSp new del mod">
        <pc:chgData name="Elizabeth Mower" userId="df19f973-6034-45e2-bb95-54e064a329e1" providerId="ADAL" clId="{45767BB4-55A3-4F3F-AEAD-5FCD6869922E}" dt="2023-12-04T20:39:54.005" v="271" actId="47"/>
        <pc:sldMkLst>
          <pc:docMk/>
          <pc:sldMk cId="2132126464" sldId="287"/>
        </pc:sldMkLst>
        <pc:spChg chg="mod">
          <ac:chgData name="Elizabeth Mower" userId="df19f973-6034-45e2-bb95-54e064a329e1" providerId="ADAL" clId="{45767BB4-55A3-4F3F-AEAD-5FCD6869922E}" dt="2023-12-04T20:30:18.042" v="5" actId="20577"/>
          <ac:spMkLst>
            <pc:docMk/>
            <pc:sldMk cId="2132126464" sldId="287"/>
            <ac:spMk id="2" creationId="{9C8ADD96-9BC8-5A17-2FCC-384D2FFF39F1}"/>
          </ac:spMkLst>
        </pc:spChg>
        <pc:spChg chg="mod">
          <ac:chgData name="Elizabeth Mower" userId="df19f973-6034-45e2-bb95-54e064a329e1" providerId="ADAL" clId="{45767BB4-55A3-4F3F-AEAD-5FCD6869922E}" dt="2023-12-04T20:30:25.063" v="48" actId="20577"/>
          <ac:spMkLst>
            <pc:docMk/>
            <pc:sldMk cId="2132126464" sldId="287"/>
            <ac:spMk id="3" creationId="{3774D329-BB4C-387F-B45B-B4FA727D1A32}"/>
          </ac:spMkLst>
        </pc:spChg>
      </pc:sldChg>
      <pc:sldChg chg="addSp modSp new mod">
        <pc:chgData name="Elizabeth Mower" userId="df19f973-6034-45e2-bb95-54e064a329e1" providerId="ADAL" clId="{45767BB4-55A3-4F3F-AEAD-5FCD6869922E}" dt="2023-12-08T23:27:37.660" v="6950" actId="27918"/>
        <pc:sldMkLst>
          <pc:docMk/>
          <pc:sldMk cId="4214970165" sldId="288"/>
        </pc:sldMkLst>
        <pc:spChg chg="mod">
          <ac:chgData name="Elizabeth Mower" userId="df19f973-6034-45e2-bb95-54e064a329e1" providerId="ADAL" clId="{45767BB4-55A3-4F3F-AEAD-5FCD6869922E}" dt="2023-12-06T19:22:54.747" v="2758" actId="20577"/>
          <ac:spMkLst>
            <pc:docMk/>
            <pc:sldMk cId="4214970165" sldId="288"/>
            <ac:spMk id="2" creationId="{380EA956-ED86-7E0B-CCDA-195E12AE085F}"/>
          </ac:spMkLst>
        </pc:spChg>
        <pc:spChg chg="mod">
          <ac:chgData name="Elizabeth Mower" userId="df19f973-6034-45e2-bb95-54e064a329e1" providerId="ADAL" clId="{45767BB4-55A3-4F3F-AEAD-5FCD6869922E}" dt="2023-12-04T20:30:59.105" v="85" actId="20577"/>
          <ac:spMkLst>
            <pc:docMk/>
            <pc:sldMk cId="4214970165" sldId="288"/>
            <ac:spMk id="3" creationId="{4D77EAE0-F68A-F676-7678-118EC8317C3A}"/>
          </ac:spMkLst>
        </pc:spChg>
        <pc:spChg chg="mod">
          <ac:chgData name="Elizabeth Mower" userId="df19f973-6034-45e2-bb95-54e064a329e1" providerId="ADAL" clId="{45767BB4-55A3-4F3F-AEAD-5FCD6869922E}" dt="2023-12-05T17:41:19.323" v="855" actId="113"/>
          <ac:spMkLst>
            <pc:docMk/>
            <pc:sldMk cId="4214970165" sldId="288"/>
            <ac:spMk id="16" creationId="{57776FA9-81B6-BE2B-3471-B6A355EC46EA}"/>
          </ac:spMkLst>
        </pc:spChg>
        <pc:spChg chg="mod">
          <ac:chgData name="Elizabeth Mower" userId="df19f973-6034-45e2-bb95-54e064a329e1" providerId="ADAL" clId="{45767BB4-55A3-4F3F-AEAD-5FCD6869922E}" dt="2023-12-05T17:41:19.323" v="855" actId="113"/>
          <ac:spMkLst>
            <pc:docMk/>
            <pc:sldMk cId="4214970165" sldId="288"/>
            <ac:spMk id="17" creationId="{56594CF1-E6E5-7C36-1473-A6A3B5B928F4}"/>
          </ac:spMkLst>
        </pc:spChg>
        <pc:spChg chg="mod">
          <ac:chgData name="Elizabeth Mower" userId="df19f973-6034-45e2-bb95-54e064a329e1" providerId="ADAL" clId="{45767BB4-55A3-4F3F-AEAD-5FCD6869922E}" dt="2023-12-05T17:57:01.711" v="1247" actId="404"/>
          <ac:spMkLst>
            <pc:docMk/>
            <pc:sldMk cId="4214970165" sldId="288"/>
            <ac:spMk id="18" creationId="{FABF4B57-1D19-355B-B7C6-32B81CE0F457}"/>
          </ac:spMkLst>
        </pc:spChg>
        <pc:graphicFrameChg chg="mod">
          <ac:chgData name="Elizabeth Mower" userId="df19f973-6034-45e2-bb95-54e064a329e1" providerId="ADAL" clId="{45767BB4-55A3-4F3F-AEAD-5FCD6869922E}" dt="2023-12-05T17:42:11.290" v="863" actId="207"/>
          <ac:graphicFrameMkLst>
            <pc:docMk/>
            <pc:sldMk cId="4214970165" sldId="288"/>
            <ac:graphicFrameMk id="13" creationId="{D1BEE1BF-D048-8B33-AB71-C1969A56AD46}"/>
          </ac:graphicFrameMkLst>
        </pc:graphicFrameChg>
        <pc:graphicFrameChg chg="mod">
          <ac:chgData name="Elizabeth Mower" userId="df19f973-6034-45e2-bb95-54e064a329e1" providerId="ADAL" clId="{45767BB4-55A3-4F3F-AEAD-5FCD6869922E}" dt="2023-12-05T17:42:13.026" v="864" actId="207"/>
          <ac:graphicFrameMkLst>
            <pc:docMk/>
            <pc:sldMk cId="4214970165" sldId="288"/>
            <ac:graphicFrameMk id="15" creationId="{1DAB6C81-FCC6-CC68-63F7-952126527C9C}"/>
          </ac:graphicFrameMkLst>
        </pc:graphicFrameChg>
        <pc:cxnChg chg="add mod">
          <ac:chgData name="Elizabeth Mower" userId="df19f973-6034-45e2-bb95-54e064a329e1" providerId="ADAL" clId="{45767BB4-55A3-4F3F-AEAD-5FCD6869922E}" dt="2023-12-05T17:41:11.188" v="854" actId="208"/>
          <ac:cxnSpMkLst>
            <pc:docMk/>
            <pc:sldMk cId="4214970165" sldId="288"/>
            <ac:cxnSpMk id="3" creationId="{102CD680-3EA1-566B-12BB-539B1EBA737D}"/>
          </ac:cxnSpMkLst>
        </pc:cxnChg>
      </pc:sldChg>
      <pc:sldChg chg="addSp delSp modSp new del mod addCm delCm">
        <pc:chgData name="Elizabeth Mower" userId="df19f973-6034-45e2-bb95-54e064a329e1" providerId="ADAL" clId="{45767BB4-55A3-4F3F-AEAD-5FCD6869922E}" dt="2023-12-11T22:34:44.221" v="6992" actId="47"/>
        <pc:sldMkLst>
          <pc:docMk/>
          <pc:sldMk cId="2056047455" sldId="289"/>
        </pc:sldMkLst>
        <pc:spChg chg="mod">
          <ac:chgData name="Elizabeth Mower" userId="df19f973-6034-45e2-bb95-54e064a329e1" providerId="ADAL" clId="{45767BB4-55A3-4F3F-AEAD-5FCD6869922E}" dt="2023-12-04T20:31:51.798" v="98" actId="13926"/>
          <ac:spMkLst>
            <pc:docMk/>
            <pc:sldMk cId="2056047455" sldId="289"/>
            <ac:spMk id="2" creationId="{DF15E091-A1E4-5F6D-3013-C1F26561E46D}"/>
          </ac:spMkLst>
        </pc:spChg>
        <pc:spChg chg="mod">
          <ac:chgData name="Elizabeth Mower" userId="df19f973-6034-45e2-bb95-54e064a329e1" providerId="ADAL" clId="{45767BB4-55A3-4F3F-AEAD-5FCD6869922E}" dt="2023-12-04T20:31:55.332" v="109" actId="20577"/>
          <ac:spMkLst>
            <pc:docMk/>
            <pc:sldMk cId="2056047455" sldId="289"/>
            <ac:spMk id="3" creationId="{3D4DA043-66F6-F148-DB43-7B9D53DBCBF0}"/>
          </ac:spMkLst>
        </pc:spChg>
        <pc:spChg chg="add mod">
          <ac:chgData name="Elizabeth Mower" userId="df19f973-6034-45e2-bb95-54e064a329e1" providerId="ADAL" clId="{45767BB4-55A3-4F3F-AEAD-5FCD6869922E}" dt="2023-12-06T19:55:59.294" v="3295" actId="13926"/>
          <ac:spMkLst>
            <pc:docMk/>
            <pc:sldMk cId="2056047455" sldId="289"/>
            <ac:spMk id="3" creationId="{D426D899-3241-4D7A-6733-ACC31E611095}"/>
          </ac:spMkLst>
        </pc:spChg>
        <pc:spChg chg="mod">
          <ac:chgData name="Elizabeth Mower" userId="df19f973-6034-45e2-bb95-54e064a329e1" providerId="ADAL" clId="{45767BB4-55A3-4F3F-AEAD-5FCD6869922E}" dt="2023-12-05T17:56:18.592" v="1243" actId="948"/>
          <ac:spMkLst>
            <pc:docMk/>
            <pc:sldMk cId="2056047455" sldId="289"/>
            <ac:spMk id="5" creationId="{2AE9618D-498E-6FEA-B30D-1F0FBA0537E8}"/>
          </ac:spMkLst>
        </pc:spChg>
        <pc:spChg chg="mod">
          <ac:chgData name="Elizabeth Mower" userId="df19f973-6034-45e2-bb95-54e064a329e1" providerId="ADAL" clId="{45767BB4-55A3-4F3F-AEAD-5FCD6869922E}" dt="2023-12-05T17:56:18.592" v="1243" actId="948"/>
          <ac:spMkLst>
            <pc:docMk/>
            <pc:sldMk cId="2056047455" sldId="289"/>
            <ac:spMk id="7" creationId="{E06A3E05-8F04-905F-1662-265FA7FB8F07}"/>
          </ac:spMkLst>
        </pc:spChg>
        <pc:spChg chg="mod">
          <ac:chgData name="Elizabeth Mower" userId="df19f973-6034-45e2-bb95-54e064a329e1" providerId="ADAL" clId="{45767BB4-55A3-4F3F-AEAD-5FCD6869922E}" dt="2023-12-05T17:56:34.253" v="1244" actId="6549"/>
          <ac:spMkLst>
            <pc:docMk/>
            <pc:sldMk cId="2056047455" sldId="289"/>
            <ac:spMk id="9" creationId="{7FB71BE5-56E4-82C4-DB09-D67BE34D8133}"/>
          </ac:spMkLst>
        </pc:spChg>
        <pc:spChg chg="add mod">
          <ac:chgData name="Elizabeth Mower" userId="df19f973-6034-45e2-bb95-54e064a329e1" providerId="ADAL" clId="{45767BB4-55A3-4F3F-AEAD-5FCD6869922E}" dt="2023-12-06T19:56:15.014" v="3332" actId="13926"/>
          <ac:spMkLst>
            <pc:docMk/>
            <pc:sldMk cId="2056047455" sldId="289"/>
            <ac:spMk id="10" creationId="{1F6EADE1-CC67-FDF9-5D1F-E01488BF334B}"/>
          </ac:spMkLst>
        </pc:spChg>
        <pc:spChg chg="add mod">
          <ac:chgData name="Elizabeth Mower" userId="df19f973-6034-45e2-bb95-54e064a329e1" providerId="ADAL" clId="{45767BB4-55A3-4F3F-AEAD-5FCD6869922E}" dt="2023-12-06T19:55:38.426" v="3257" actId="13926"/>
          <ac:spMkLst>
            <pc:docMk/>
            <pc:sldMk cId="2056047455" sldId="289"/>
            <ac:spMk id="11" creationId="{BBF65B36-1D6E-CD48-D04C-0FE6C326E768}"/>
          </ac:spMkLst>
        </pc:spChg>
        <pc:graphicFrameChg chg="mod">
          <ac:chgData name="Elizabeth Mower" userId="df19f973-6034-45e2-bb95-54e064a329e1" providerId="ADAL" clId="{45767BB4-55A3-4F3F-AEAD-5FCD6869922E}" dt="2023-12-06T19:53:56.079" v="3221" actId="1076"/>
          <ac:graphicFrameMkLst>
            <pc:docMk/>
            <pc:sldMk cId="2056047455" sldId="289"/>
            <ac:graphicFrameMk id="6" creationId="{7F4C5786-C7E5-D130-23EE-AA8525552D42}"/>
          </ac:graphicFrameMkLst>
        </pc:graphicFrameChg>
        <pc:graphicFrameChg chg="mod">
          <ac:chgData name="Elizabeth Mower" userId="df19f973-6034-45e2-bb95-54e064a329e1" providerId="ADAL" clId="{45767BB4-55A3-4F3F-AEAD-5FCD6869922E}" dt="2023-12-06T19:54:01.925" v="3222" actId="1076"/>
          <ac:graphicFrameMkLst>
            <pc:docMk/>
            <pc:sldMk cId="2056047455" sldId="289"/>
            <ac:graphicFrameMk id="8" creationId="{A5733A2F-F3DD-04CF-E316-1BF276879A88}"/>
          </ac:graphicFrameMkLst>
        </pc:graphicFrameChg>
        <pc:graphicFrameChg chg="del">
          <ac:chgData name="Elizabeth Mower" userId="df19f973-6034-45e2-bb95-54e064a329e1" providerId="ADAL" clId="{45767BB4-55A3-4F3F-AEAD-5FCD6869922E}" dt="2023-12-05T17:51:01.496" v="1166" actId="478"/>
          <ac:graphicFrameMkLst>
            <pc:docMk/>
            <pc:sldMk cId="2056047455" sldId="289"/>
            <ac:graphicFrameMk id="11" creationId="{C714E208-9D25-9105-6930-ACB80F65D3FA}"/>
          </ac:graphicFrameMkLst>
        </pc:graphicFrameChg>
        <pc:graphicFrameChg chg="mod">
          <ac:chgData name="Elizabeth Mower" userId="df19f973-6034-45e2-bb95-54e064a329e1" providerId="ADAL" clId="{45767BB4-55A3-4F3F-AEAD-5FCD6869922E}" dt="2023-12-06T19:54:05.903" v="3223" actId="1076"/>
          <ac:graphicFrameMkLst>
            <pc:docMk/>
            <pc:sldMk cId="2056047455" sldId="289"/>
            <ac:graphicFrameMk id="13" creationId="{954B030D-8851-9DC8-EB7F-EF44DF5CD70D}"/>
          </ac:graphicFrameMkLst>
        </pc:graphicFrameChg>
        <pc:cxnChg chg="add mod">
          <ac:chgData name="Elizabeth Mower" userId="df19f973-6034-45e2-bb95-54e064a329e1" providerId="ADAL" clId="{45767BB4-55A3-4F3F-AEAD-5FCD6869922E}" dt="2023-12-05T17:56:09.561" v="1242" actId="465"/>
          <ac:cxnSpMkLst>
            <pc:docMk/>
            <pc:sldMk cId="2056047455" sldId="289"/>
            <ac:cxnSpMk id="4" creationId="{53AEEB38-9CE0-F3CE-3C4B-6D6EA4259AA2}"/>
          </ac:cxnSpMkLst>
        </pc:cxnChg>
        <pc:cxnChg chg="add mod">
          <ac:chgData name="Elizabeth Mower" userId="df19f973-6034-45e2-bb95-54e064a329e1" providerId="ADAL" clId="{45767BB4-55A3-4F3F-AEAD-5FCD6869922E}" dt="2023-12-05T17:56:09.561" v="1242" actId="465"/>
          <ac:cxnSpMkLst>
            <pc:docMk/>
            <pc:sldMk cId="2056047455" sldId="289"/>
            <ac:cxnSpMk id="12" creationId="{24A48ABE-A550-DB4F-3C52-D461775B1E5D}"/>
          </ac:cxnSpMkLst>
        </pc:cxn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45767BB4-55A3-4F3F-AEAD-5FCD6869922E}" dt="2023-12-06T23:16:00.521" v="3542"/>
              <pc2:cmMkLst xmlns:pc2="http://schemas.microsoft.com/office/powerpoint/2019/9/main/command">
                <pc:docMk/>
                <pc:sldMk cId="2056047455" sldId="289"/>
                <pc2:cmMk id="{4A7A0AD5-5433-4447-822F-A095CCFBF72E}"/>
              </pc2:cmMkLst>
            </pc226:cmChg>
          </p:ext>
        </pc:extLst>
      </pc:sldChg>
      <pc:sldChg chg="addSp delSp modSp new mod modNotesTx">
        <pc:chgData name="Elizabeth Mower" userId="df19f973-6034-45e2-bb95-54e064a329e1" providerId="ADAL" clId="{45767BB4-55A3-4F3F-AEAD-5FCD6869922E}" dt="2023-12-11T21:56:59.032" v="6974" actId="14100"/>
        <pc:sldMkLst>
          <pc:docMk/>
          <pc:sldMk cId="3063206856" sldId="290"/>
        </pc:sldMkLst>
        <pc:spChg chg="mod">
          <ac:chgData name="Elizabeth Mower" userId="df19f973-6034-45e2-bb95-54e064a329e1" providerId="ADAL" clId="{45767BB4-55A3-4F3F-AEAD-5FCD6869922E}" dt="2023-12-04T20:37:38.224" v="144" actId="13926"/>
          <ac:spMkLst>
            <pc:docMk/>
            <pc:sldMk cId="3063206856" sldId="290"/>
            <ac:spMk id="2" creationId="{C8688159-3E05-F578-2698-07600647539B}"/>
          </ac:spMkLst>
        </pc:spChg>
        <pc:spChg chg="del mod">
          <ac:chgData name="Elizabeth Mower" userId="df19f973-6034-45e2-bb95-54e064a329e1" providerId="ADAL" clId="{45767BB4-55A3-4F3F-AEAD-5FCD6869922E}" dt="2023-12-07T18:36:44.471" v="4316" actId="478"/>
          <ac:spMkLst>
            <pc:docMk/>
            <pc:sldMk cId="3063206856" sldId="290"/>
            <ac:spMk id="3" creationId="{C5803585-618E-C334-A16E-84D277E7B6A4}"/>
          </ac:spMkLst>
        </pc:spChg>
        <pc:spChg chg="add mod">
          <ac:chgData name="Elizabeth Mower" userId="df19f973-6034-45e2-bb95-54e064a329e1" providerId="ADAL" clId="{45767BB4-55A3-4F3F-AEAD-5FCD6869922E}" dt="2023-12-11T21:56:47.989" v="6971" actId="1076"/>
          <ac:spMkLst>
            <pc:docMk/>
            <pc:sldMk cId="3063206856" sldId="290"/>
            <ac:spMk id="9" creationId="{19198C1F-8C46-C58D-7A88-A8AEEF190AD8}"/>
          </ac:spMkLst>
        </pc:spChg>
        <pc:spChg chg="add mod">
          <ac:chgData name="Elizabeth Mower" userId="df19f973-6034-45e2-bb95-54e064a329e1" providerId="ADAL" clId="{45767BB4-55A3-4F3F-AEAD-5FCD6869922E}" dt="2023-12-07T18:40:07.143" v="4570" actId="1036"/>
          <ac:spMkLst>
            <pc:docMk/>
            <pc:sldMk cId="3063206856" sldId="290"/>
            <ac:spMk id="13" creationId="{ADF0C5C7-75F5-DB47-CE7F-6166096E0D1A}"/>
          </ac:spMkLst>
        </pc:spChg>
        <pc:spChg chg="add del mod">
          <ac:chgData name="Elizabeth Mower" userId="df19f973-6034-45e2-bb95-54e064a329e1" providerId="ADAL" clId="{45767BB4-55A3-4F3F-AEAD-5FCD6869922E}" dt="2023-12-07T18:36:47.071" v="4317" actId="478"/>
          <ac:spMkLst>
            <pc:docMk/>
            <pc:sldMk cId="3063206856" sldId="290"/>
            <ac:spMk id="15" creationId="{28A297C7-04E6-7F62-38E3-166BBDAC12AC}"/>
          </ac:spMkLst>
        </pc:spChg>
        <pc:spChg chg="add mod">
          <ac:chgData name="Elizabeth Mower" userId="df19f973-6034-45e2-bb95-54e064a329e1" providerId="ADAL" clId="{45767BB4-55A3-4F3F-AEAD-5FCD6869922E}" dt="2023-12-07T18:58:18.627" v="4978" actId="20577"/>
          <ac:spMkLst>
            <pc:docMk/>
            <pc:sldMk cId="3063206856" sldId="290"/>
            <ac:spMk id="19" creationId="{8A032483-32CC-D191-1AEE-8F67543322EF}"/>
          </ac:spMkLst>
        </pc:spChg>
        <pc:graphicFrameChg chg="del mod modGraphic">
          <ac:chgData name="Elizabeth Mower" userId="df19f973-6034-45e2-bb95-54e064a329e1" providerId="ADAL" clId="{45767BB4-55A3-4F3F-AEAD-5FCD6869922E}" dt="2023-12-07T18:36:44.471" v="4316" actId="478"/>
          <ac:graphicFrameMkLst>
            <pc:docMk/>
            <pc:sldMk cId="3063206856" sldId="290"/>
            <ac:graphicFrameMk id="4" creationId="{5E52E2EA-0BF9-CDAC-B742-3F696833F3E3}"/>
          </ac:graphicFrameMkLst>
        </pc:graphicFrameChg>
        <pc:graphicFrameChg chg="del mod modGraphic">
          <ac:chgData name="Elizabeth Mower" userId="df19f973-6034-45e2-bb95-54e064a329e1" providerId="ADAL" clId="{45767BB4-55A3-4F3F-AEAD-5FCD6869922E}" dt="2023-12-07T18:36:44.471" v="4316" actId="478"/>
          <ac:graphicFrameMkLst>
            <pc:docMk/>
            <pc:sldMk cId="3063206856" sldId="290"/>
            <ac:graphicFrameMk id="5" creationId="{392AAB8B-235A-8162-63B4-0306F75A07D4}"/>
          </ac:graphicFrameMkLst>
        </pc:graphicFrameChg>
        <pc:graphicFrameChg chg="del modGraphic">
          <ac:chgData name="Elizabeth Mower" userId="df19f973-6034-45e2-bb95-54e064a329e1" providerId="ADAL" clId="{45767BB4-55A3-4F3F-AEAD-5FCD6869922E}" dt="2023-12-07T18:36:44.471" v="4316" actId="478"/>
          <ac:graphicFrameMkLst>
            <pc:docMk/>
            <pc:sldMk cId="3063206856" sldId="290"/>
            <ac:graphicFrameMk id="6" creationId="{0E99566B-D892-E3E8-4B1E-EDAC267328AE}"/>
          </ac:graphicFrameMkLst>
        </pc:graphicFrameChg>
        <pc:graphicFrameChg chg="mod modGraphic">
          <ac:chgData name="Elizabeth Mower" userId="df19f973-6034-45e2-bb95-54e064a329e1" providerId="ADAL" clId="{45767BB4-55A3-4F3F-AEAD-5FCD6869922E}" dt="2023-12-11T21:56:54.657" v="6972" actId="1076"/>
          <ac:graphicFrameMkLst>
            <pc:docMk/>
            <pc:sldMk cId="3063206856" sldId="290"/>
            <ac:graphicFrameMk id="7" creationId="{52027F5E-7797-1C20-8964-E4CE99E68CF2}"/>
          </ac:graphicFrameMkLst>
        </pc:graphicFrameChg>
        <pc:graphicFrameChg chg="mod modGraphic">
          <ac:chgData name="Elizabeth Mower" userId="df19f973-6034-45e2-bb95-54e064a329e1" providerId="ADAL" clId="{45767BB4-55A3-4F3F-AEAD-5FCD6869922E}" dt="2023-12-11T21:56:59.032" v="6974" actId="14100"/>
          <ac:graphicFrameMkLst>
            <pc:docMk/>
            <pc:sldMk cId="3063206856" sldId="290"/>
            <ac:graphicFrameMk id="8" creationId="{EC5E935D-1A65-D11D-6384-43C9BDD812D1}"/>
          </ac:graphicFrameMkLst>
        </pc:graphicFrameChg>
        <pc:graphicFrameChg chg="mod modGraphic">
          <ac:chgData name="Elizabeth Mower" userId="df19f973-6034-45e2-bb95-54e064a329e1" providerId="ADAL" clId="{45767BB4-55A3-4F3F-AEAD-5FCD6869922E}" dt="2023-12-08T18:38:09.645" v="6464" actId="13926"/>
          <ac:graphicFrameMkLst>
            <pc:docMk/>
            <pc:sldMk cId="3063206856" sldId="290"/>
            <ac:graphicFrameMk id="10" creationId="{29816D86-FC4F-A7F7-FB44-C7F138A8BE8D}"/>
          </ac:graphicFrameMkLst>
        </pc:graphicFrameChg>
        <pc:graphicFrameChg chg="mod modGraphic">
          <ac:chgData name="Elizabeth Mower" userId="df19f973-6034-45e2-bb95-54e064a329e1" providerId="ADAL" clId="{45767BB4-55A3-4F3F-AEAD-5FCD6869922E}" dt="2023-12-08T18:38:05.723" v="6463" actId="13926"/>
          <ac:graphicFrameMkLst>
            <pc:docMk/>
            <pc:sldMk cId="3063206856" sldId="290"/>
            <ac:graphicFrameMk id="11" creationId="{D25F1CD3-E743-591D-8726-AC74BA1627A4}"/>
          </ac:graphicFrameMkLst>
        </pc:graphicFrameChg>
        <pc:graphicFrameChg chg="mod modGraphic">
          <ac:chgData name="Elizabeth Mower" userId="df19f973-6034-45e2-bb95-54e064a329e1" providerId="ADAL" clId="{45767BB4-55A3-4F3F-AEAD-5FCD6869922E}" dt="2023-12-08T18:38:29.143" v="6498" actId="13926"/>
          <ac:graphicFrameMkLst>
            <pc:docMk/>
            <pc:sldMk cId="3063206856" sldId="290"/>
            <ac:graphicFrameMk id="12" creationId="{B876E3B3-CA97-4973-110A-BF6F64B06D35}"/>
          </ac:graphicFrameMkLst>
        </pc:graphicFrameChg>
        <pc:graphicFrameChg chg="add mod modGraphic">
          <ac:chgData name="Elizabeth Mower" userId="df19f973-6034-45e2-bb95-54e064a329e1" providerId="ADAL" clId="{45767BB4-55A3-4F3F-AEAD-5FCD6869922E}" dt="2023-12-07T18:58:38.332" v="4983" actId="13926"/>
          <ac:graphicFrameMkLst>
            <pc:docMk/>
            <pc:sldMk cId="3063206856" sldId="290"/>
            <ac:graphicFrameMk id="16" creationId="{96078C85-43A2-3959-1E88-48D67DCAECFD}"/>
          </ac:graphicFrameMkLst>
        </pc:graphicFrameChg>
        <pc:graphicFrameChg chg="add mod modGraphic">
          <ac:chgData name="Elizabeth Mower" userId="df19f973-6034-45e2-bb95-54e064a329e1" providerId="ADAL" clId="{45767BB4-55A3-4F3F-AEAD-5FCD6869922E}" dt="2023-12-07T19:25:26.014" v="5087" actId="13926"/>
          <ac:graphicFrameMkLst>
            <pc:docMk/>
            <pc:sldMk cId="3063206856" sldId="290"/>
            <ac:graphicFrameMk id="17" creationId="{6F89EBAC-6E4F-7DFA-3E06-54489A1868BC}"/>
          </ac:graphicFrameMkLst>
        </pc:graphicFrameChg>
        <pc:graphicFrameChg chg="add mod modGraphic">
          <ac:chgData name="Elizabeth Mower" userId="df19f973-6034-45e2-bb95-54e064a329e1" providerId="ADAL" clId="{45767BB4-55A3-4F3F-AEAD-5FCD6869922E}" dt="2023-12-07T19:00:43.495" v="5001" actId="13926"/>
          <ac:graphicFrameMkLst>
            <pc:docMk/>
            <pc:sldMk cId="3063206856" sldId="290"/>
            <ac:graphicFrameMk id="18" creationId="{310AB570-D4C0-4C37-2C5C-B6EE88086FDB}"/>
          </ac:graphicFrameMkLst>
        </pc:graphicFrameChg>
        <pc:graphicFrameChg chg="add mod modGraphic">
          <ac:chgData name="Elizabeth Mower" userId="df19f973-6034-45e2-bb95-54e064a329e1" providerId="ADAL" clId="{45767BB4-55A3-4F3F-AEAD-5FCD6869922E}" dt="2023-12-07T18:45:27.766" v="4745" actId="20577"/>
          <ac:graphicFrameMkLst>
            <pc:docMk/>
            <pc:sldMk cId="3063206856" sldId="290"/>
            <ac:graphicFrameMk id="20" creationId="{982E1569-6083-69D8-AE6D-EB3C04B01633}"/>
          </ac:graphicFrameMkLst>
        </pc:graphicFrameChg>
      </pc:sldChg>
      <pc:sldChg chg="addSp delSp modSp add mod addCm delCm">
        <pc:chgData name="Elizabeth Mower" userId="df19f973-6034-45e2-bb95-54e064a329e1" providerId="ADAL" clId="{45767BB4-55A3-4F3F-AEAD-5FCD6869922E}" dt="2023-12-11T21:57:22.656" v="6980" actId="1076"/>
        <pc:sldMkLst>
          <pc:docMk/>
          <pc:sldMk cId="1503453953" sldId="291"/>
        </pc:sldMkLst>
        <pc:spChg chg="del">
          <ac:chgData name="Elizabeth Mower" userId="df19f973-6034-45e2-bb95-54e064a329e1" providerId="ADAL" clId="{45767BB4-55A3-4F3F-AEAD-5FCD6869922E}" dt="2023-12-05T18:11:29.353" v="1999" actId="478"/>
          <ac:spMkLst>
            <pc:docMk/>
            <pc:sldMk cId="1503453953" sldId="291"/>
            <ac:spMk id="3" creationId="{C5803585-618E-C334-A16E-84D277E7B6A4}"/>
          </ac:spMkLst>
        </pc:spChg>
        <pc:spChg chg="add mod">
          <ac:chgData name="Elizabeth Mower" userId="df19f973-6034-45e2-bb95-54e064a329e1" providerId="ADAL" clId="{45767BB4-55A3-4F3F-AEAD-5FCD6869922E}" dt="2023-12-06T19:28:44.034" v="2852" actId="13926"/>
          <ac:spMkLst>
            <pc:docMk/>
            <pc:sldMk cId="1503453953" sldId="291"/>
            <ac:spMk id="6" creationId="{33424D84-7818-6D47-0671-AA1DA48061C8}"/>
          </ac:spMkLst>
        </pc:spChg>
        <pc:spChg chg="add mod">
          <ac:chgData name="Elizabeth Mower" userId="df19f973-6034-45e2-bb95-54e064a329e1" providerId="ADAL" clId="{45767BB4-55A3-4F3F-AEAD-5FCD6869922E}" dt="2023-12-07T18:14:25.679" v="4025" actId="1035"/>
          <ac:spMkLst>
            <pc:docMk/>
            <pc:sldMk cId="1503453953" sldId="291"/>
            <ac:spMk id="13" creationId="{B61BF4B6-69E1-CE12-D4AF-C429C1E9D113}"/>
          </ac:spMkLst>
        </pc:spChg>
        <pc:spChg chg="add mod">
          <ac:chgData name="Elizabeth Mower" userId="df19f973-6034-45e2-bb95-54e064a329e1" providerId="ADAL" clId="{45767BB4-55A3-4F3F-AEAD-5FCD6869922E}" dt="2023-12-07T18:14:29.499" v="4036" actId="1035"/>
          <ac:spMkLst>
            <pc:docMk/>
            <pc:sldMk cId="1503453953" sldId="291"/>
            <ac:spMk id="14" creationId="{5E6D03CF-0165-64EB-3DF0-4568556CB4C7}"/>
          </ac:spMkLst>
        </pc:spChg>
        <pc:spChg chg="add del mod">
          <ac:chgData name="Elizabeth Mower" userId="df19f973-6034-45e2-bb95-54e064a329e1" providerId="ADAL" clId="{45767BB4-55A3-4F3F-AEAD-5FCD6869922E}" dt="2023-12-05T18:11:30.881" v="2000" actId="478"/>
          <ac:spMkLst>
            <pc:docMk/>
            <pc:sldMk cId="1503453953" sldId="291"/>
            <ac:spMk id="16" creationId="{561D48E1-9447-9FDE-9EBE-3FD9799A1E87}"/>
          </ac:spMkLst>
        </pc:spChg>
        <pc:graphicFrameChg chg="add mod modGraphic">
          <ac:chgData name="Elizabeth Mower" userId="df19f973-6034-45e2-bb95-54e064a329e1" providerId="ADAL" clId="{45767BB4-55A3-4F3F-AEAD-5FCD6869922E}" dt="2023-12-07T18:32:42.026" v="4192" actId="21"/>
          <ac:graphicFrameMkLst>
            <pc:docMk/>
            <pc:sldMk cId="1503453953" sldId="291"/>
            <ac:graphicFrameMk id="3" creationId="{F9AE7BF1-8BF2-83AD-97C7-089991D3F0DA}"/>
          </ac:graphicFrameMkLst>
        </pc:graphicFrameChg>
        <pc:graphicFrameChg chg="mod modGraphic">
          <ac:chgData name="Elizabeth Mower" userId="df19f973-6034-45e2-bb95-54e064a329e1" providerId="ADAL" clId="{45767BB4-55A3-4F3F-AEAD-5FCD6869922E}" dt="2023-12-11T21:57:13.930" v="6979" actId="14100"/>
          <ac:graphicFrameMkLst>
            <pc:docMk/>
            <pc:sldMk cId="1503453953" sldId="291"/>
            <ac:graphicFrameMk id="4" creationId="{815E2AC4-AF1D-F9EC-D711-22F18368744F}"/>
          </ac:graphicFrameMkLst>
        </pc:graphicFrameChg>
        <pc:graphicFrameChg chg="mod modGraphic">
          <ac:chgData name="Elizabeth Mower" userId="df19f973-6034-45e2-bb95-54e064a329e1" providerId="ADAL" clId="{45767BB4-55A3-4F3F-AEAD-5FCD6869922E}" dt="2023-12-11T21:57:22.656" v="6980" actId="1076"/>
          <ac:graphicFrameMkLst>
            <pc:docMk/>
            <pc:sldMk cId="1503453953" sldId="291"/>
            <ac:graphicFrameMk id="5" creationId="{9210F07B-798B-8A0F-9C8E-8F11BE27EAD8}"/>
          </ac:graphicFrameMkLst>
        </pc:graphicFrameChg>
        <pc:graphicFrameChg chg="mod modGraphic">
          <ac:chgData name="Elizabeth Mower" userId="df19f973-6034-45e2-bb95-54e064a329e1" providerId="ADAL" clId="{45767BB4-55A3-4F3F-AEAD-5FCD6869922E}" dt="2023-12-07T18:16:24.812" v="4116"/>
          <ac:graphicFrameMkLst>
            <pc:docMk/>
            <pc:sldMk cId="1503453953" sldId="291"/>
            <ac:graphicFrameMk id="7" creationId="{F0018BA5-BB21-122E-358F-9E560BB9138D}"/>
          </ac:graphicFrameMkLst>
        </pc:graphicFrameChg>
        <pc:graphicFrameChg chg="mod modGraphic">
          <ac:chgData name="Elizabeth Mower" userId="df19f973-6034-45e2-bb95-54e064a329e1" providerId="ADAL" clId="{45767BB4-55A3-4F3F-AEAD-5FCD6869922E}" dt="2023-12-07T18:16:26.708" v="4117" actId="108"/>
          <ac:graphicFrameMkLst>
            <pc:docMk/>
            <pc:sldMk cId="1503453953" sldId="291"/>
            <ac:graphicFrameMk id="8" creationId="{11E826CE-C2E3-08E2-E944-AEBEC712DA67}"/>
          </ac:graphicFrameMkLst>
        </pc:graphicFrameChg>
        <pc:graphicFrameChg chg="mod modGraphic">
          <ac:chgData name="Elizabeth Mower" userId="df19f973-6034-45e2-bb95-54e064a329e1" providerId="ADAL" clId="{45767BB4-55A3-4F3F-AEAD-5FCD6869922E}" dt="2023-12-07T18:15:58.182" v="4114" actId="14100"/>
          <ac:graphicFrameMkLst>
            <pc:docMk/>
            <pc:sldMk cId="1503453953" sldId="291"/>
            <ac:graphicFrameMk id="9" creationId="{A5CA7540-F81E-F603-3CB0-ACC1E3D711E0}"/>
          </ac:graphicFrameMkLst>
        </pc:graphicFrameChg>
        <pc:graphicFrameChg chg="mod modGraphic">
          <ac:chgData name="Elizabeth Mower" userId="df19f973-6034-45e2-bb95-54e064a329e1" providerId="ADAL" clId="{45767BB4-55A3-4F3F-AEAD-5FCD6869922E}" dt="2023-12-07T18:17:07.071" v="4166" actId="20577"/>
          <ac:graphicFrameMkLst>
            <pc:docMk/>
            <pc:sldMk cId="1503453953" sldId="291"/>
            <ac:graphicFrameMk id="10" creationId="{D300A295-DC6B-9666-00E2-C6FC341C2F23}"/>
          </ac:graphicFrameMkLst>
        </pc:graphicFrameChg>
        <pc:graphicFrameChg chg="mod modGraphic">
          <ac:chgData name="Elizabeth Mower" userId="df19f973-6034-45e2-bb95-54e064a329e1" providerId="ADAL" clId="{45767BB4-55A3-4F3F-AEAD-5FCD6869922E}" dt="2023-12-07T18:14:29.499" v="4036" actId="1035"/>
          <ac:graphicFrameMkLst>
            <pc:docMk/>
            <pc:sldMk cId="1503453953" sldId="291"/>
            <ac:graphicFrameMk id="11" creationId="{861DC082-F964-65FB-21D0-0D76F3D724DD}"/>
          </ac:graphicFrameMkLst>
        </pc:graphicFrameChg>
        <pc:graphicFrameChg chg="mod modGraphic">
          <ac:chgData name="Elizabeth Mower" userId="df19f973-6034-45e2-bb95-54e064a329e1" providerId="ADAL" clId="{45767BB4-55A3-4F3F-AEAD-5FCD6869922E}" dt="2023-12-07T18:15:51.326" v="4112" actId="6549"/>
          <ac:graphicFrameMkLst>
            <pc:docMk/>
            <pc:sldMk cId="1503453953" sldId="291"/>
            <ac:graphicFrameMk id="12" creationId="{48875F02-459C-55D4-311F-BDA8FC032BF6}"/>
          </ac:graphicFrameMkLst>
        </pc:graphicFrame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45767BB4-55A3-4F3F-AEAD-5FCD6869922E}" dt="2023-12-06T19:35:20.728" v="2982"/>
              <pc2:cmMkLst xmlns:pc2="http://schemas.microsoft.com/office/powerpoint/2019/9/main/command">
                <pc:docMk/>
                <pc:sldMk cId="1503453953" sldId="291"/>
                <pc2:cmMk id="{5FE2F8D5-D7F5-43DC-AD3E-6C9091BD6E11}"/>
              </pc2:cmMkLst>
            </pc226:cmChg>
          </p:ext>
        </pc:extLst>
      </pc:sldChg>
      <pc:sldChg chg="addSp delSp modSp add mod addCm delCm">
        <pc:chgData name="Elizabeth Mower" userId="df19f973-6034-45e2-bb95-54e064a329e1" providerId="ADAL" clId="{45767BB4-55A3-4F3F-AEAD-5FCD6869922E}" dt="2023-12-08T20:32:08.153" v="6522"/>
        <pc:sldMkLst>
          <pc:docMk/>
          <pc:sldMk cId="2690878885" sldId="292"/>
        </pc:sldMkLst>
        <pc:spChg chg="del">
          <ac:chgData name="Elizabeth Mower" userId="df19f973-6034-45e2-bb95-54e064a329e1" providerId="ADAL" clId="{45767BB4-55A3-4F3F-AEAD-5FCD6869922E}" dt="2023-12-05T18:14:56.692" v="2157" actId="478"/>
          <ac:spMkLst>
            <pc:docMk/>
            <pc:sldMk cId="2690878885" sldId="292"/>
            <ac:spMk id="3" creationId="{C5803585-618E-C334-A16E-84D277E7B6A4}"/>
          </ac:spMkLst>
        </pc:spChg>
        <pc:spChg chg="add mod">
          <ac:chgData name="Elizabeth Mower" userId="df19f973-6034-45e2-bb95-54e064a329e1" providerId="ADAL" clId="{45767BB4-55A3-4F3F-AEAD-5FCD6869922E}" dt="2023-12-06T19:44:17.623" v="3123" actId="255"/>
          <ac:spMkLst>
            <pc:docMk/>
            <pc:sldMk cId="2690878885" sldId="292"/>
            <ac:spMk id="6" creationId="{4188F0FF-142F-9201-AC07-3B4ABB379757}"/>
          </ac:spMkLst>
        </pc:spChg>
        <pc:spChg chg="add mod">
          <ac:chgData name="Elizabeth Mower" userId="df19f973-6034-45e2-bb95-54e064a329e1" providerId="ADAL" clId="{45767BB4-55A3-4F3F-AEAD-5FCD6869922E}" dt="2023-12-07T20:43:01.159" v="5256" actId="1076"/>
          <ac:spMkLst>
            <pc:docMk/>
            <pc:sldMk cId="2690878885" sldId="292"/>
            <ac:spMk id="12" creationId="{B61B5423-BFCE-C031-7B6F-96213D8B38A4}"/>
          </ac:spMkLst>
        </pc:spChg>
        <pc:spChg chg="add mod">
          <ac:chgData name="Elizabeth Mower" userId="df19f973-6034-45e2-bb95-54e064a329e1" providerId="ADAL" clId="{45767BB4-55A3-4F3F-AEAD-5FCD6869922E}" dt="2023-12-06T19:44:17.623" v="3123" actId="255"/>
          <ac:spMkLst>
            <pc:docMk/>
            <pc:sldMk cId="2690878885" sldId="292"/>
            <ac:spMk id="13" creationId="{87CF205A-5B09-BA41-A283-8AE7A00A3D15}"/>
          </ac:spMkLst>
        </pc:spChg>
        <pc:spChg chg="add del mod">
          <ac:chgData name="Elizabeth Mower" userId="df19f973-6034-45e2-bb95-54e064a329e1" providerId="ADAL" clId="{45767BB4-55A3-4F3F-AEAD-5FCD6869922E}" dt="2023-12-05T18:14:57.814" v="2158" actId="478"/>
          <ac:spMkLst>
            <pc:docMk/>
            <pc:sldMk cId="2690878885" sldId="292"/>
            <ac:spMk id="15" creationId="{7099166E-F1DF-8913-0EDB-D653336039C2}"/>
          </ac:spMkLst>
        </pc:spChg>
        <pc:graphicFrameChg chg="add mod modGraphic">
          <ac:chgData name="Elizabeth Mower" userId="df19f973-6034-45e2-bb95-54e064a329e1" providerId="ADAL" clId="{45767BB4-55A3-4F3F-AEAD-5FCD6869922E}" dt="2023-12-07T20:48:51.514" v="5563" actId="552"/>
          <ac:graphicFrameMkLst>
            <pc:docMk/>
            <pc:sldMk cId="2690878885" sldId="292"/>
            <ac:graphicFrameMk id="3" creationId="{199C702D-5091-609F-2DAF-0CAA3E2BE611}"/>
          </ac:graphicFrameMkLst>
        </pc:graphicFrameChg>
        <pc:graphicFrameChg chg="mod modGraphic">
          <ac:chgData name="Elizabeth Mower" userId="df19f973-6034-45e2-bb95-54e064a329e1" providerId="ADAL" clId="{45767BB4-55A3-4F3F-AEAD-5FCD6869922E}" dt="2023-12-07T20:43:19.511" v="5259" actId="554"/>
          <ac:graphicFrameMkLst>
            <pc:docMk/>
            <pc:sldMk cId="2690878885" sldId="292"/>
            <ac:graphicFrameMk id="4" creationId="{FD45E62C-294C-1E0F-D72E-3615F71D10AB}"/>
          </ac:graphicFrameMkLst>
        </pc:graphicFrameChg>
        <pc:graphicFrameChg chg="mod modGraphic">
          <ac:chgData name="Elizabeth Mower" userId="df19f973-6034-45e2-bb95-54e064a329e1" providerId="ADAL" clId="{45767BB4-55A3-4F3F-AEAD-5FCD6869922E}" dt="2023-12-07T20:47:54.765" v="5553"/>
          <ac:graphicFrameMkLst>
            <pc:docMk/>
            <pc:sldMk cId="2690878885" sldId="292"/>
            <ac:graphicFrameMk id="5" creationId="{32999059-20C5-5E13-C1DC-DA42B7844D0A}"/>
          </ac:graphicFrameMkLst>
        </pc:graphicFrameChg>
        <pc:graphicFrameChg chg="mod modGraphic">
          <ac:chgData name="Elizabeth Mower" userId="df19f973-6034-45e2-bb95-54e064a329e1" providerId="ADAL" clId="{45767BB4-55A3-4F3F-AEAD-5FCD6869922E}" dt="2023-12-07T20:43:14.509" v="5258" actId="554"/>
          <ac:graphicFrameMkLst>
            <pc:docMk/>
            <pc:sldMk cId="2690878885" sldId="292"/>
            <ac:graphicFrameMk id="7" creationId="{6A06ECCC-C690-8337-50FB-E24C076B82E1}"/>
          </ac:graphicFrameMkLst>
        </pc:graphicFrameChg>
        <pc:graphicFrameChg chg="mod modGraphic">
          <ac:chgData name="Elizabeth Mower" userId="df19f973-6034-45e2-bb95-54e064a329e1" providerId="ADAL" clId="{45767BB4-55A3-4F3F-AEAD-5FCD6869922E}" dt="2023-12-08T20:31:47.195" v="6504" actId="13926"/>
          <ac:graphicFrameMkLst>
            <pc:docMk/>
            <pc:sldMk cId="2690878885" sldId="292"/>
            <ac:graphicFrameMk id="8" creationId="{E7CCE9B8-8469-57BA-5E7B-D578A97FC78C}"/>
          </ac:graphicFrameMkLst>
        </pc:graphicFrameChg>
        <pc:graphicFrameChg chg="mod modGraphic">
          <ac:chgData name="Elizabeth Mower" userId="df19f973-6034-45e2-bb95-54e064a329e1" providerId="ADAL" clId="{45767BB4-55A3-4F3F-AEAD-5FCD6869922E}" dt="2023-12-08T20:32:04.586" v="6521" actId="13926"/>
          <ac:graphicFrameMkLst>
            <pc:docMk/>
            <pc:sldMk cId="2690878885" sldId="292"/>
            <ac:graphicFrameMk id="9" creationId="{9511B6C9-C82B-8B82-2493-68BE257C9263}"/>
          </ac:graphicFrameMkLst>
        </pc:graphicFrameChg>
        <pc:graphicFrameChg chg="mod modGraphic">
          <ac:chgData name="Elizabeth Mower" userId="df19f973-6034-45e2-bb95-54e064a329e1" providerId="ADAL" clId="{45767BB4-55A3-4F3F-AEAD-5FCD6869922E}" dt="2023-12-07T20:46:41.233" v="5439" actId="20577"/>
          <ac:graphicFrameMkLst>
            <pc:docMk/>
            <pc:sldMk cId="2690878885" sldId="292"/>
            <ac:graphicFrameMk id="10" creationId="{C0BD9815-A497-BF93-9FE2-C25E7F24D573}"/>
          </ac:graphicFrameMkLst>
        </pc:graphicFrameChg>
        <pc:graphicFrameChg chg="mod modGraphic">
          <ac:chgData name="Elizabeth Mower" userId="df19f973-6034-45e2-bb95-54e064a329e1" providerId="ADAL" clId="{45767BB4-55A3-4F3F-AEAD-5FCD6869922E}" dt="2023-12-07T20:46:57.644" v="5485" actId="20577"/>
          <ac:graphicFrameMkLst>
            <pc:docMk/>
            <pc:sldMk cId="2690878885" sldId="292"/>
            <ac:graphicFrameMk id="11" creationId="{D4B06D68-31F8-0FA5-4ECA-71A8A7C2E2D9}"/>
          </ac:graphicFrameMkLst>
        </pc:graphicFrameChg>
        <pc:graphicFrameChg chg="add del mod modGraphic">
          <ac:chgData name="Elizabeth Mower" userId="df19f973-6034-45e2-bb95-54e064a329e1" providerId="ADAL" clId="{45767BB4-55A3-4F3F-AEAD-5FCD6869922E}" dt="2023-12-07T20:48:40.393" v="5560" actId="478"/>
          <ac:graphicFrameMkLst>
            <pc:docMk/>
            <pc:sldMk cId="2690878885" sldId="292"/>
            <ac:graphicFrameMk id="14" creationId="{4D70D190-FF62-6538-DE22-6039207D6782}"/>
          </ac:graphicFrameMkLst>
        </pc:graphicFrameChg>
        <pc:graphicFrameChg chg="add mod">
          <ac:chgData name="Elizabeth Mower" userId="df19f973-6034-45e2-bb95-54e064a329e1" providerId="ADAL" clId="{45767BB4-55A3-4F3F-AEAD-5FCD6869922E}" dt="2023-12-07T20:48:51.514" v="5563" actId="552"/>
          <ac:graphicFrameMkLst>
            <pc:docMk/>
            <pc:sldMk cId="2690878885" sldId="292"/>
            <ac:graphicFrameMk id="15" creationId="{EC0CA93D-BAE3-DAA5-9458-BFF56AE0C9FB}"/>
          </ac:graphicFrameMkLst>
        </pc:graphicFrame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45767BB4-55A3-4F3F-AEAD-5FCD6869922E}" dt="2023-12-08T20:32:08.153" v="6522"/>
              <pc2:cmMkLst xmlns:pc2="http://schemas.microsoft.com/office/powerpoint/2019/9/main/command">
                <pc:docMk/>
                <pc:sldMk cId="2690878885" sldId="292"/>
                <pc2:cmMk id="{DAD13E51-0A8E-4A9F-8964-EA6DB196DAA5}"/>
              </pc2:cmMkLst>
            </pc226:cmChg>
          </p:ext>
        </pc:extLst>
      </pc:sldChg>
      <pc:sldChg chg="addSp delSp modSp add mod">
        <pc:chgData name="Elizabeth Mower" userId="df19f973-6034-45e2-bb95-54e064a329e1" providerId="ADAL" clId="{45767BB4-55A3-4F3F-AEAD-5FCD6869922E}" dt="2023-12-11T21:59:12.126" v="6991" actId="14100"/>
        <pc:sldMkLst>
          <pc:docMk/>
          <pc:sldMk cId="3711461407" sldId="293"/>
        </pc:sldMkLst>
        <pc:spChg chg="mod">
          <ac:chgData name="Elizabeth Mower" userId="df19f973-6034-45e2-bb95-54e064a329e1" providerId="ADAL" clId="{45767BB4-55A3-4F3F-AEAD-5FCD6869922E}" dt="2023-12-06T19:52:39.051" v="3195" actId="13926"/>
          <ac:spMkLst>
            <pc:docMk/>
            <pc:sldMk cId="3711461407" sldId="293"/>
            <ac:spMk id="2" creationId="{C8688159-3E05-F578-2698-07600647539B}"/>
          </ac:spMkLst>
        </pc:spChg>
        <pc:spChg chg="del">
          <ac:chgData name="Elizabeth Mower" userId="df19f973-6034-45e2-bb95-54e064a329e1" providerId="ADAL" clId="{45767BB4-55A3-4F3F-AEAD-5FCD6869922E}" dt="2023-12-05T18:16:59.835" v="2328" actId="478"/>
          <ac:spMkLst>
            <pc:docMk/>
            <pc:sldMk cId="3711461407" sldId="293"/>
            <ac:spMk id="3" creationId="{C5803585-618E-C334-A16E-84D277E7B6A4}"/>
          </ac:spMkLst>
        </pc:spChg>
        <pc:spChg chg="add mod">
          <ac:chgData name="Elizabeth Mower" userId="df19f973-6034-45e2-bb95-54e064a329e1" providerId="ADAL" clId="{45767BB4-55A3-4F3F-AEAD-5FCD6869922E}" dt="2023-12-06T19:53:04.598" v="3215" actId="14100"/>
          <ac:spMkLst>
            <pc:docMk/>
            <pc:sldMk cId="3711461407" sldId="293"/>
            <ac:spMk id="4" creationId="{F171C860-CACC-2D3C-6F55-134A66B28816}"/>
          </ac:spMkLst>
        </pc:spChg>
        <pc:spChg chg="add mod">
          <ac:chgData name="Elizabeth Mower" userId="df19f973-6034-45e2-bb95-54e064a329e1" providerId="ADAL" clId="{45767BB4-55A3-4F3F-AEAD-5FCD6869922E}" dt="2023-12-06T19:53:20.622" v="3217" actId="13926"/>
          <ac:spMkLst>
            <pc:docMk/>
            <pc:sldMk cId="3711461407" sldId="293"/>
            <ac:spMk id="13" creationId="{EB66FC68-C24F-45D8-CAF4-109AA7C8C0A5}"/>
          </ac:spMkLst>
        </pc:spChg>
        <pc:spChg chg="add del mod">
          <ac:chgData name="Elizabeth Mower" userId="df19f973-6034-45e2-bb95-54e064a329e1" providerId="ADAL" clId="{45767BB4-55A3-4F3F-AEAD-5FCD6869922E}" dt="2023-12-05T18:16:56.862" v="2327" actId="478"/>
          <ac:spMkLst>
            <pc:docMk/>
            <pc:sldMk cId="3711461407" sldId="293"/>
            <ac:spMk id="14" creationId="{9E526498-16BC-E55F-18F2-143FBE0CBE55}"/>
          </ac:spMkLst>
        </pc:spChg>
        <pc:spChg chg="add del mod">
          <ac:chgData name="Elizabeth Mower" userId="df19f973-6034-45e2-bb95-54e064a329e1" providerId="ADAL" clId="{45767BB4-55A3-4F3F-AEAD-5FCD6869922E}" dt="2023-12-05T18:17:01.813" v="2329" actId="478"/>
          <ac:spMkLst>
            <pc:docMk/>
            <pc:sldMk cId="3711461407" sldId="293"/>
            <ac:spMk id="16" creationId="{FDAD8C7E-A8D4-652F-A0AC-61A0D80413BE}"/>
          </ac:spMkLst>
        </pc:spChg>
        <pc:graphicFrameChg chg="add mod modGraphic">
          <ac:chgData name="Elizabeth Mower" userId="df19f973-6034-45e2-bb95-54e064a329e1" providerId="ADAL" clId="{45767BB4-55A3-4F3F-AEAD-5FCD6869922E}" dt="2023-12-07T20:56:02.274" v="6007"/>
          <ac:graphicFrameMkLst>
            <pc:docMk/>
            <pc:sldMk cId="3711461407" sldId="293"/>
            <ac:graphicFrameMk id="3" creationId="{3F6E53AF-BED1-1975-5671-59AA53077B88}"/>
          </ac:graphicFrameMkLst>
        </pc:graphicFrameChg>
        <pc:graphicFrameChg chg="add mod modGraphic">
          <ac:chgData name="Elizabeth Mower" userId="df19f973-6034-45e2-bb95-54e064a329e1" providerId="ADAL" clId="{45767BB4-55A3-4F3F-AEAD-5FCD6869922E}" dt="2023-12-07T20:56:31.253" v="6176" actId="20577"/>
          <ac:graphicFrameMkLst>
            <pc:docMk/>
            <pc:sldMk cId="3711461407" sldId="293"/>
            <ac:graphicFrameMk id="5" creationId="{72426563-6C2E-111F-C225-DE2E1C72FA8E}"/>
          </ac:graphicFrameMkLst>
        </pc:graphicFrameChg>
        <pc:graphicFrameChg chg="mod modGraphic">
          <ac:chgData name="Elizabeth Mower" userId="df19f973-6034-45e2-bb95-54e064a329e1" providerId="ADAL" clId="{45767BB4-55A3-4F3F-AEAD-5FCD6869922E}" dt="2023-12-11T21:59:12.126" v="6991" actId="14100"/>
          <ac:graphicFrameMkLst>
            <pc:docMk/>
            <pc:sldMk cId="3711461407" sldId="293"/>
            <ac:graphicFrameMk id="6" creationId="{1388C7B3-4C39-3821-0C4C-178F64CF877B}"/>
          </ac:graphicFrameMkLst>
        </pc:graphicFrameChg>
        <pc:graphicFrameChg chg="mod modGraphic">
          <ac:chgData name="Elizabeth Mower" userId="df19f973-6034-45e2-bb95-54e064a329e1" providerId="ADAL" clId="{45767BB4-55A3-4F3F-AEAD-5FCD6869922E}" dt="2023-12-11T21:59:08.257" v="6989" actId="1076"/>
          <ac:graphicFrameMkLst>
            <pc:docMk/>
            <pc:sldMk cId="3711461407" sldId="293"/>
            <ac:graphicFrameMk id="7" creationId="{5277E8B0-8CEA-77AC-A62D-B9085B5F95B7}"/>
          </ac:graphicFrameMkLst>
        </pc:graphicFrameChg>
        <pc:graphicFrameChg chg="mod modGraphic">
          <ac:chgData name="Elizabeth Mower" userId="df19f973-6034-45e2-bb95-54e064a329e1" providerId="ADAL" clId="{45767BB4-55A3-4F3F-AEAD-5FCD6869922E}" dt="2023-12-11T21:59:12.126" v="6991" actId="14100"/>
          <ac:graphicFrameMkLst>
            <pc:docMk/>
            <pc:sldMk cId="3711461407" sldId="293"/>
            <ac:graphicFrameMk id="9" creationId="{DEED72F2-901C-07FC-6973-A1D3DB58C6B6}"/>
          </ac:graphicFrameMkLst>
        </pc:graphicFrameChg>
        <pc:graphicFrameChg chg="mod modGraphic">
          <ac:chgData name="Elizabeth Mower" userId="df19f973-6034-45e2-bb95-54e064a329e1" providerId="ADAL" clId="{45767BB4-55A3-4F3F-AEAD-5FCD6869922E}" dt="2023-12-11T21:59:08.257" v="6989" actId="1076"/>
          <ac:graphicFrameMkLst>
            <pc:docMk/>
            <pc:sldMk cId="3711461407" sldId="293"/>
            <ac:graphicFrameMk id="10" creationId="{3032B07C-C06E-840F-7485-6D7DC56AF0E4}"/>
          </ac:graphicFrameMkLst>
        </pc:graphicFrameChg>
      </pc:sldChg>
      <pc:sldChg chg="addSp delSp modSp add del mod addCm delCm modCm modNotesTx">
        <pc:chgData name="Elizabeth Mower" userId="df19f973-6034-45e2-bb95-54e064a329e1" providerId="ADAL" clId="{45767BB4-55A3-4F3F-AEAD-5FCD6869922E}" dt="2023-12-11T22:34:45.470" v="6993" actId="47"/>
        <pc:sldMkLst>
          <pc:docMk/>
          <pc:sldMk cId="98603863" sldId="294"/>
        </pc:sldMkLst>
        <pc:spChg chg="mod">
          <ac:chgData name="Elizabeth Mower" userId="df19f973-6034-45e2-bb95-54e064a329e1" providerId="ADAL" clId="{45767BB4-55A3-4F3F-AEAD-5FCD6869922E}" dt="2023-12-06T19:58:28.809" v="3474"/>
          <ac:spMkLst>
            <pc:docMk/>
            <pc:sldMk cId="98603863" sldId="294"/>
            <ac:spMk id="3" creationId="{3D4DA043-66F6-F148-DB43-7B9D53DBCBF0}"/>
          </ac:spMkLst>
        </pc:spChg>
        <pc:spChg chg="add mod">
          <ac:chgData name="Elizabeth Mower" userId="df19f973-6034-45e2-bb95-54e064a329e1" providerId="ADAL" clId="{45767BB4-55A3-4F3F-AEAD-5FCD6869922E}" dt="2023-12-07T18:00:55.688" v="3676" actId="552"/>
          <ac:spMkLst>
            <pc:docMk/>
            <pc:sldMk cId="98603863" sldId="294"/>
            <ac:spMk id="6" creationId="{0627E725-9D67-2F87-7E4F-319E8FD7C359}"/>
          </ac:spMkLst>
        </pc:spChg>
        <pc:spChg chg="add mod">
          <ac:chgData name="Elizabeth Mower" userId="df19f973-6034-45e2-bb95-54e064a329e1" providerId="ADAL" clId="{45767BB4-55A3-4F3F-AEAD-5FCD6869922E}" dt="2023-12-07T18:00:55.688" v="3676" actId="552"/>
          <ac:spMkLst>
            <pc:docMk/>
            <pc:sldMk cId="98603863" sldId="294"/>
            <ac:spMk id="7" creationId="{2E6CB0BE-9A5F-D6E1-4CFA-72E4040C6609}"/>
          </ac:spMkLst>
        </pc:spChg>
        <pc:spChg chg="add mod">
          <ac:chgData name="Elizabeth Mower" userId="df19f973-6034-45e2-bb95-54e064a329e1" providerId="ADAL" clId="{45767BB4-55A3-4F3F-AEAD-5FCD6869922E}" dt="2023-12-07T18:00:55.688" v="3676" actId="552"/>
          <ac:spMkLst>
            <pc:docMk/>
            <pc:sldMk cId="98603863" sldId="294"/>
            <ac:spMk id="8" creationId="{831EB900-B300-A146-ECCD-A65D6879D13B}"/>
          </ac:spMkLst>
        </pc:spChg>
        <pc:spChg chg="add del mod">
          <ac:chgData name="Elizabeth Mower" userId="df19f973-6034-45e2-bb95-54e064a329e1" providerId="ADAL" clId="{45767BB4-55A3-4F3F-AEAD-5FCD6869922E}" dt="2023-12-07T18:00:30.452" v="3672" actId="478"/>
          <ac:spMkLst>
            <pc:docMk/>
            <pc:sldMk cId="98603863" sldId="294"/>
            <ac:spMk id="13" creationId="{ABD90B30-8315-8A4B-97DB-23DBE6F3A23D}"/>
          </ac:spMkLst>
        </pc:spChg>
        <pc:spChg chg="mod">
          <ac:chgData name="Elizabeth Mower" userId="df19f973-6034-45e2-bb95-54e064a329e1" providerId="ADAL" clId="{45767BB4-55A3-4F3F-AEAD-5FCD6869922E}" dt="2023-12-07T17:58:20.041" v="3616" actId="108"/>
          <ac:spMkLst>
            <pc:docMk/>
            <pc:sldMk cId="98603863" sldId="294"/>
            <ac:spMk id="16" creationId="{7FFF99DE-A9DF-A340-583F-C66657C5F41E}"/>
          </ac:spMkLst>
        </pc:spChg>
        <pc:spChg chg="mod">
          <ac:chgData name="Elizabeth Mower" userId="df19f973-6034-45e2-bb95-54e064a329e1" providerId="ADAL" clId="{45767BB4-55A3-4F3F-AEAD-5FCD6869922E}" dt="2023-12-08T22:38:38.748" v="6641" actId="948"/>
          <ac:spMkLst>
            <pc:docMk/>
            <pc:sldMk cId="98603863" sldId="294"/>
            <ac:spMk id="21" creationId="{18F76A70-24A7-F511-D1CD-6D0E3D96A158}"/>
          </ac:spMkLst>
        </pc:spChg>
        <pc:graphicFrameChg chg="mod">
          <ac:chgData name="Elizabeth Mower" userId="df19f973-6034-45e2-bb95-54e064a329e1" providerId="ADAL" clId="{45767BB4-55A3-4F3F-AEAD-5FCD6869922E}" dt="2023-12-07T18:00:41.807" v="3674" actId="1076"/>
          <ac:graphicFrameMkLst>
            <pc:docMk/>
            <pc:sldMk cId="98603863" sldId="294"/>
            <ac:graphicFrameMk id="9" creationId="{31C8BF8C-F9B5-0219-EBE4-3729AC4BB0AE}"/>
          </ac:graphicFrameMkLst>
        </pc:graphicFrameChg>
        <pc:graphicFrameChg chg="del mod">
          <ac:chgData name="Elizabeth Mower" userId="df19f973-6034-45e2-bb95-54e064a329e1" providerId="ADAL" clId="{45767BB4-55A3-4F3F-AEAD-5FCD6869922E}" dt="2023-12-06T19:58:33.802" v="3475" actId="478"/>
          <ac:graphicFrameMkLst>
            <pc:docMk/>
            <pc:sldMk cId="98603863" sldId="294"/>
            <ac:graphicFrameMk id="9" creationId="{62E74426-C2AB-6AA3-47FE-AF47A3B0A864}"/>
          </ac:graphicFrameMkLst>
        </pc:graphicFrameChg>
        <pc:graphicFrameChg chg="add mod">
          <ac:chgData name="Elizabeth Mower" userId="df19f973-6034-45e2-bb95-54e064a329e1" providerId="ADAL" clId="{45767BB4-55A3-4F3F-AEAD-5FCD6869922E}" dt="2023-12-06T19:58:38.451" v="3477" actId="1076"/>
          <ac:graphicFrameMkLst>
            <pc:docMk/>
            <pc:sldMk cId="98603863" sldId="294"/>
            <ac:graphicFrameMk id="10" creationId="{D7720CBF-C3D6-977D-EEBD-28C64C316C71}"/>
          </ac:graphicFrameMkLst>
        </pc:graphicFrameChg>
        <pc:graphicFrameChg chg="del mod">
          <ac:chgData name="Elizabeth Mower" userId="df19f973-6034-45e2-bb95-54e064a329e1" providerId="ADAL" clId="{45767BB4-55A3-4F3F-AEAD-5FCD6869922E}" dt="2023-12-07T17:57:31.133" v="3583" actId="478"/>
          <ac:graphicFrameMkLst>
            <pc:docMk/>
            <pc:sldMk cId="98603863" sldId="294"/>
            <ac:graphicFrameMk id="20" creationId="{35358EC5-8A56-E82C-E459-284E96BE25FD}"/>
          </ac:graphicFrameMkLst>
        </pc:graphicFrameChg>
        <pc:graphicFrameChg chg="mod">
          <ac:chgData name="Elizabeth Mower" userId="df19f973-6034-45e2-bb95-54e064a329e1" providerId="ADAL" clId="{45767BB4-55A3-4F3F-AEAD-5FCD6869922E}" dt="2023-12-06T19:59:32.110" v="3503" actId="13926"/>
          <ac:graphicFrameMkLst>
            <pc:docMk/>
            <pc:sldMk cId="98603863" sldId="294"/>
            <ac:graphicFrameMk id="22" creationId="{B900DBFA-FE2D-B65A-83B4-8D6629EB1DD3}"/>
          </ac:graphicFrameMkLst>
        </pc:graphicFrameChg>
        <pc:cxnChg chg="add mod">
          <ac:chgData name="Elizabeth Mower" userId="df19f973-6034-45e2-bb95-54e064a329e1" providerId="ADAL" clId="{45767BB4-55A3-4F3F-AEAD-5FCD6869922E}" dt="2023-12-05T17:53:28.955" v="1208" actId="465"/>
          <ac:cxnSpMkLst>
            <pc:docMk/>
            <pc:sldMk cId="98603863" sldId="294"/>
            <ac:cxnSpMk id="4" creationId="{DFA9CFA8-E734-B142-2E9C-93F3B2F90F85}"/>
          </ac:cxnSpMkLst>
        </pc:cxnChg>
        <pc:cxnChg chg="add mod">
          <ac:chgData name="Elizabeth Mower" userId="df19f973-6034-45e2-bb95-54e064a329e1" providerId="ADAL" clId="{45767BB4-55A3-4F3F-AEAD-5FCD6869922E}" dt="2023-12-07T17:58:28.517" v="3629" actId="1035"/>
          <ac:cxnSpMkLst>
            <pc:docMk/>
            <pc:sldMk cId="98603863" sldId="294"/>
            <ac:cxnSpMk id="5" creationId="{E39A28A4-6993-2B72-81AA-137073ED3B47}"/>
          </ac:cxnSpMkLst>
        </pc:cxnChg>
        <pc:extLst>
          <p:ext xmlns:p="http://schemas.openxmlformats.org/presentationml/2006/main" uri="{D6D511B9-2390-475A-947B-AFAB55BFBCF1}">
            <pc226:cmChg xmlns:pc226="http://schemas.microsoft.com/office/powerpoint/2022/06/main/command" chg="add del mod">
              <pc226:chgData name="Elizabeth Mower" userId="df19f973-6034-45e2-bb95-54e064a329e1" providerId="ADAL" clId="{45767BB4-55A3-4F3F-AEAD-5FCD6869922E}" dt="2023-12-07T18:00:34.574" v="3673"/>
              <pc2:cmMkLst xmlns:pc2="http://schemas.microsoft.com/office/powerpoint/2019/9/main/command">
                <pc:docMk/>
                <pc:sldMk cId="98603863" sldId="294"/>
                <pc2:cmMk id="{D5F36FCE-9841-4331-AC36-846D13E598D5}"/>
              </pc2:cmMkLst>
              <pc226:cmRplyChg chg="add">
                <pc226:chgData name="Elizabeth Mower" userId="df19f973-6034-45e2-bb95-54e064a329e1" providerId="ADAL" clId="{45767BB4-55A3-4F3F-AEAD-5FCD6869922E}" dt="2023-12-06T19:59:07.321" v="3479"/>
                <pc2:cmRplyMkLst xmlns:pc2="http://schemas.microsoft.com/office/powerpoint/2019/9/main/command">
                  <pc:docMk/>
                  <pc:sldMk cId="98603863" sldId="294"/>
                  <pc2:cmMk id="{D5F36FCE-9841-4331-AC36-846D13E598D5}"/>
                  <pc2:cmRplyMk id="{6B2F945C-308A-43BE-A270-EE826C0DA05C}"/>
                </pc2:cmRplyMkLst>
              </pc226:cmRplyChg>
            </pc226:cmChg>
          </p:ext>
        </pc:extLst>
      </pc:sldChg>
      <pc:sldChg chg="modSp new mod">
        <pc:chgData name="Elizabeth Mower" userId="df19f973-6034-45e2-bb95-54e064a329e1" providerId="ADAL" clId="{45767BB4-55A3-4F3F-AEAD-5FCD6869922E}" dt="2023-12-04T20:39:46.396" v="257" actId="20577"/>
        <pc:sldMkLst>
          <pc:docMk/>
          <pc:sldMk cId="1076457602" sldId="295"/>
        </pc:sldMkLst>
        <pc:spChg chg="mod">
          <ac:chgData name="Elizabeth Mower" userId="df19f973-6034-45e2-bb95-54e064a329e1" providerId="ADAL" clId="{45767BB4-55A3-4F3F-AEAD-5FCD6869922E}" dt="2023-12-04T20:39:32.451" v="232" actId="13926"/>
          <ac:spMkLst>
            <pc:docMk/>
            <pc:sldMk cId="1076457602" sldId="295"/>
            <ac:spMk id="2" creationId="{2AA75038-9DF7-FAF6-1272-594F40F83652}"/>
          </ac:spMkLst>
        </pc:spChg>
        <pc:spChg chg="mod">
          <ac:chgData name="Elizabeth Mower" userId="df19f973-6034-45e2-bb95-54e064a329e1" providerId="ADAL" clId="{45767BB4-55A3-4F3F-AEAD-5FCD6869922E}" dt="2023-12-04T20:39:46.396" v="257" actId="20577"/>
          <ac:spMkLst>
            <pc:docMk/>
            <pc:sldMk cId="1076457602" sldId="295"/>
            <ac:spMk id="3" creationId="{C2F92AA6-AE95-1DDB-E0AB-03A2F50C419A}"/>
          </ac:spMkLst>
        </pc:spChg>
      </pc:sldChg>
      <pc:sldChg chg="modSp add mod">
        <pc:chgData name="Elizabeth Mower" userId="df19f973-6034-45e2-bb95-54e064a329e1" providerId="ADAL" clId="{45767BB4-55A3-4F3F-AEAD-5FCD6869922E}" dt="2023-12-04T20:39:50.964" v="270" actId="20577"/>
        <pc:sldMkLst>
          <pc:docMk/>
          <pc:sldMk cId="2529788521" sldId="296"/>
        </pc:sldMkLst>
        <pc:spChg chg="mod">
          <ac:chgData name="Elizabeth Mower" userId="df19f973-6034-45e2-bb95-54e064a329e1" providerId="ADAL" clId="{45767BB4-55A3-4F3F-AEAD-5FCD6869922E}" dt="2023-12-04T20:39:50.964" v="270" actId="20577"/>
          <ac:spMkLst>
            <pc:docMk/>
            <pc:sldMk cId="2529788521" sldId="296"/>
            <ac:spMk id="3" creationId="{C2F92AA6-AE95-1DDB-E0AB-03A2F50C419A}"/>
          </ac:spMkLst>
        </pc:spChg>
      </pc:sldChg>
      <pc:sldChg chg="add del">
        <pc:chgData name="Elizabeth Mower" userId="df19f973-6034-45e2-bb95-54e064a329e1" providerId="ADAL" clId="{45767BB4-55A3-4F3F-AEAD-5FCD6869922E}" dt="2023-12-04T20:39:34.908" v="234"/>
        <pc:sldMkLst>
          <pc:docMk/>
          <pc:sldMk cId="3292502442" sldId="296"/>
        </pc:sldMkLst>
      </pc:sldChg>
      <pc:sldChg chg="modSp new mod">
        <pc:chgData name="Elizabeth Mower" userId="df19f973-6034-45e2-bb95-54e064a329e1" providerId="ADAL" clId="{45767BB4-55A3-4F3F-AEAD-5FCD6869922E}" dt="2023-12-05T17:18:52.481" v="314" actId="20577"/>
        <pc:sldMkLst>
          <pc:docMk/>
          <pc:sldMk cId="2847254000" sldId="297"/>
        </pc:sldMkLst>
        <pc:spChg chg="mod">
          <ac:chgData name="Elizabeth Mower" userId="df19f973-6034-45e2-bb95-54e064a329e1" providerId="ADAL" clId="{45767BB4-55A3-4F3F-AEAD-5FCD6869922E}" dt="2023-12-05T17:18:52.481" v="314" actId="20577"/>
          <ac:spMkLst>
            <pc:docMk/>
            <pc:sldMk cId="2847254000" sldId="297"/>
            <ac:spMk id="2" creationId="{432AF704-6D8B-4127-F49E-546E877A0FBB}"/>
          </ac:spMkLst>
        </pc:spChg>
      </pc:sldChg>
      <pc:sldChg chg="addSp modSp new del mod">
        <pc:chgData name="Elizabeth Mower" userId="df19f973-6034-45e2-bb95-54e064a329e1" providerId="ADAL" clId="{45767BB4-55A3-4F3F-AEAD-5FCD6869922E}" dt="2023-12-05T18:00:12.099" v="1335" actId="47"/>
        <pc:sldMkLst>
          <pc:docMk/>
          <pc:sldMk cId="1983908734" sldId="298"/>
        </pc:sldMkLst>
        <pc:spChg chg="mod">
          <ac:chgData name="Elizabeth Mower" userId="df19f973-6034-45e2-bb95-54e064a329e1" providerId="ADAL" clId="{45767BB4-55A3-4F3F-AEAD-5FCD6869922E}" dt="2023-12-05T17:46:49.558" v="886" actId="313"/>
          <ac:spMkLst>
            <pc:docMk/>
            <pc:sldMk cId="1983908734" sldId="298"/>
            <ac:spMk id="2" creationId="{EEEBEE06-FB8F-A961-36D0-849B27E96FF1}"/>
          </ac:spMkLst>
        </pc:spChg>
        <pc:spChg chg="mod">
          <ac:chgData name="Elizabeth Mower" userId="df19f973-6034-45e2-bb95-54e064a329e1" providerId="ADAL" clId="{45767BB4-55A3-4F3F-AEAD-5FCD6869922E}" dt="2023-12-05T17:48:36.073" v="1156" actId="20577"/>
          <ac:spMkLst>
            <pc:docMk/>
            <pc:sldMk cId="1983908734" sldId="298"/>
            <ac:spMk id="3" creationId="{728743B7-75E9-35B0-BB27-340F09252C7E}"/>
          </ac:spMkLst>
        </pc:spChg>
        <pc:graphicFrameChg chg="add mod">
          <ac:chgData name="Elizabeth Mower" userId="df19f973-6034-45e2-bb95-54e064a329e1" providerId="ADAL" clId="{45767BB4-55A3-4F3F-AEAD-5FCD6869922E}" dt="2023-12-05T17:48:30.675" v="1154" actId="1076"/>
          <ac:graphicFrameMkLst>
            <pc:docMk/>
            <pc:sldMk cId="1983908734" sldId="298"/>
            <ac:graphicFrameMk id="4" creationId="{5E84A63D-84D7-5BDA-4F09-8730C8966A01}"/>
          </ac:graphicFrameMkLst>
        </pc:graphicFrameChg>
      </pc:sldChg>
      <pc:sldChg chg="addSp delSp modSp new mod modClrScheme chgLayout">
        <pc:chgData name="Elizabeth Mower" userId="df19f973-6034-45e2-bb95-54e064a329e1" providerId="ADAL" clId="{45767BB4-55A3-4F3F-AEAD-5FCD6869922E}" dt="2023-12-05T17:57:35.493" v="1272" actId="20577"/>
        <pc:sldMkLst>
          <pc:docMk/>
          <pc:sldMk cId="1650273901" sldId="299"/>
        </pc:sldMkLst>
        <pc:spChg chg="del mod ord">
          <ac:chgData name="Elizabeth Mower" userId="df19f973-6034-45e2-bb95-54e064a329e1" providerId="ADAL" clId="{45767BB4-55A3-4F3F-AEAD-5FCD6869922E}" dt="2023-12-05T17:49:56.307" v="1160" actId="700"/>
          <ac:spMkLst>
            <pc:docMk/>
            <pc:sldMk cId="1650273901" sldId="299"/>
            <ac:spMk id="2" creationId="{ED2D8EB8-F033-E43C-6949-FC0E3404334F}"/>
          </ac:spMkLst>
        </pc:spChg>
        <pc:spChg chg="add del mod ord">
          <ac:chgData name="Elizabeth Mower" userId="df19f973-6034-45e2-bb95-54e064a329e1" providerId="ADAL" clId="{45767BB4-55A3-4F3F-AEAD-5FCD6869922E}" dt="2023-12-05T17:49:58.739" v="1161" actId="700"/>
          <ac:spMkLst>
            <pc:docMk/>
            <pc:sldMk cId="1650273901" sldId="299"/>
            <ac:spMk id="3" creationId="{1C4D4CCF-080B-7765-31D7-FA0529733E30}"/>
          </ac:spMkLst>
        </pc:spChg>
        <pc:spChg chg="add del mod ord">
          <ac:chgData name="Elizabeth Mower" userId="df19f973-6034-45e2-bb95-54e064a329e1" providerId="ADAL" clId="{45767BB4-55A3-4F3F-AEAD-5FCD6869922E}" dt="2023-12-05T17:57:30.522" v="1250" actId="700"/>
          <ac:spMkLst>
            <pc:docMk/>
            <pc:sldMk cId="1650273901" sldId="299"/>
            <ac:spMk id="4" creationId="{4D3ADA5C-CE93-E2F2-6D42-B2B538D5C2E7}"/>
          </ac:spMkLst>
        </pc:spChg>
        <pc:spChg chg="add mod ord">
          <ac:chgData name="Elizabeth Mower" userId="df19f973-6034-45e2-bb95-54e064a329e1" providerId="ADAL" clId="{45767BB4-55A3-4F3F-AEAD-5FCD6869922E}" dt="2023-12-05T17:57:35.493" v="1272" actId="20577"/>
          <ac:spMkLst>
            <pc:docMk/>
            <pc:sldMk cId="1650273901" sldId="299"/>
            <ac:spMk id="5" creationId="{91677303-B91D-7698-D5EC-41D41035DE5F}"/>
          </ac:spMkLst>
        </pc:spChg>
      </pc:sldChg>
      <pc:sldChg chg="new del">
        <pc:chgData name="Elizabeth Mower" userId="df19f973-6034-45e2-bb95-54e064a329e1" providerId="ADAL" clId="{45767BB4-55A3-4F3F-AEAD-5FCD6869922E}" dt="2023-12-05T17:49:25.858" v="1158" actId="47"/>
        <pc:sldMkLst>
          <pc:docMk/>
          <pc:sldMk cId="3821690986" sldId="299"/>
        </pc:sldMkLst>
      </pc:sldChg>
      <pc:sldChg chg="modSp add mod modClrScheme chgLayout">
        <pc:chgData name="Elizabeth Mower" userId="df19f973-6034-45e2-bb95-54e064a329e1" providerId="ADAL" clId="{45767BB4-55A3-4F3F-AEAD-5FCD6869922E}" dt="2023-12-05T17:58:06.521" v="1304" actId="20577"/>
        <pc:sldMkLst>
          <pc:docMk/>
          <pc:sldMk cId="1731930560" sldId="300"/>
        </pc:sldMkLst>
        <pc:spChg chg="mod ord">
          <ac:chgData name="Elizabeth Mower" userId="df19f973-6034-45e2-bb95-54e064a329e1" providerId="ADAL" clId="{45767BB4-55A3-4F3F-AEAD-5FCD6869922E}" dt="2023-12-05T17:58:06.521" v="1304" actId="20577"/>
          <ac:spMkLst>
            <pc:docMk/>
            <pc:sldMk cId="1731930560" sldId="300"/>
            <ac:spMk id="5" creationId="{91677303-B91D-7698-D5EC-41D41035DE5F}"/>
          </ac:spMkLst>
        </pc:spChg>
      </pc:sldChg>
      <pc:sldChg chg="modSp add mod modClrScheme chgLayout">
        <pc:chgData name="Elizabeth Mower" userId="df19f973-6034-45e2-bb95-54e064a329e1" providerId="ADAL" clId="{45767BB4-55A3-4F3F-AEAD-5FCD6869922E}" dt="2023-12-05T17:58:19.264" v="1307"/>
        <pc:sldMkLst>
          <pc:docMk/>
          <pc:sldMk cId="799230181" sldId="301"/>
        </pc:sldMkLst>
        <pc:spChg chg="mod ord">
          <ac:chgData name="Elizabeth Mower" userId="df19f973-6034-45e2-bb95-54e064a329e1" providerId="ADAL" clId="{45767BB4-55A3-4F3F-AEAD-5FCD6869922E}" dt="2023-12-05T17:58:19.264" v="1307"/>
          <ac:spMkLst>
            <pc:docMk/>
            <pc:sldMk cId="799230181" sldId="301"/>
            <ac:spMk id="5" creationId="{91677303-B91D-7698-D5EC-41D41035DE5F}"/>
          </ac:spMkLst>
        </pc:spChg>
      </pc:sldChg>
      <pc:sldChg chg="modSp add mod modClrScheme chgLayout">
        <pc:chgData name="Elizabeth Mower" userId="df19f973-6034-45e2-bb95-54e064a329e1" providerId="ADAL" clId="{45767BB4-55A3-4F3F-AEAD-5FCD6869922E}" dt="2023-12-05T17:58:32.415" v="1310" actId="700"/>
        <pc:sldMkLst>
          <pc:docMk/>
          <pc:sldMk cId="92129618" sldId="302"/>
        </pc:sldMkLst>
        <pc:spChg chg="mod ord">
          <ac:chgData name="Elizabeth Mower" userId="df19f973-6034-45e2-bb95-54e064a329e1" providerId="ADAL" clId="{45767BB4-55A3-4F3F-AEAD-5FCD6869922E}" dt="2023-12-05T17:58:32.415" v="1310" actId="700"/>
          <ac:spMkLst>
            <pc:docMk/>
            <pc:sldMk cId="92129618" sldId="302"/>
            <ac:spMk id="5" creationId="{91677303-B91D-7698-D5EC-41D41035DE5F}"/>
          </ac:spMkLst>
        </pc:spChg>
      </pc:sldChg>
      <pc:sldChg chg="modSp new del mod">
        <pc:chgData name="Elizabeth Mower" userId="df19f973-6034-45e2-bb95-54e064a329e1" providerId="ADAL" clId="{45767BB4-55A3-4F3F-AEAD-5FCD6869922E}" dt="2023-12-05T21:03:56.624" v="2704" actId="47"/>
        <pc:sldMkLst>
          <pc:docMk/>
          <pc:sldMk cId="3275339689" sldId="303"/>
        </pc:sldMkLst>
        <pc:spChg chg="mod">
          <ac:chgData name="Elizabeth Mower" userId="df19f973-6034-45e2-bb95-54e064a329e1" providerId="ADAL" clId="{45767BB4-55A3-4F3F-AEAD-5FCD6869922E}" dt="2023-12-05T18:10:31.770" v="1869" actId="13926"/>
          <ac:spMkLst>
            <pc:docMk/>
            <pc:sldMk cId="3275339689" sldId="303"/>
            <ac:spMk id="2" creationId="{B48D2A7D-B10A-DB77-1992-2F259AC81495}"/>
          </ac:spMkLst>
        </pc:spChg>
      </pc:sldChg>
      <pc:sldChg chg="modSp new del mod">
        <pc:chgData name="Elizabeth Mower" userId="df19f973-6034-45e2-bb95-54e064a329e1" providerId="ADAL" clId="{45767BB4-55A3-4F3F-AEAD-5FCD6869922E}" dt="2023-12-05T21:04:47.513" v="2706" actId="47"/>
        <pc:sldMkLst>
          <pc:docMk/>
          <pc:sldMk cId="3668167032" sldId="304"/>
        </pc:sldMkLst>
        <pc:spChg chg="mod">
          <ac:chgData name="Elizabeth Mower" userId="df19f973-6034-45e2-bb95-54e064a329e1" providerId="ADAL" clId="{45767BB4-55A3-4F3F-AEAD-5FCD6869922E}" dt="2023-12-05T18:15:34.672" v="2218" actId="13926"/>
          <ac:spMkLst>
            <pc:docMk/>
            <pc:sldMk cId="3668167032" sldId="304"/>
            <ac:spMk id="2" creationId="{0BD6B39B-E694-8DBA-8807-46C3B31B7537}"/>
          </ac:spMkLst>
        </pc:spChg>
      </pc:sldChg>
      <pc:sldChg chg="addSp delSp modSp new del mod">
        <pc:chgData name="Elizabeth Mower" userId="df19f973-6034-45e2-bb95-54e064a329e1" providerId="ADAL" clId="{45767BB4-55A3-4F3F-AEAD-5FCD6869922E}" dt="2023-12-06T19:52:35.458" v="3194" actId="47"/>
        <pc:sldMkLst>
          <pc:docMk/>
          <pc:sldMk cId="1317359555" sldId="305"/>
        </pc:sldMkLst>
        <pc:spChg chg="mod">
          <ac:chgData name="Elizabeth Mower" userId="df19f973-6034-45e2-bb95-54e064a329e1" providerId="ADAL" clId="{45767BB4-55A3-4F3F-AEAD-5FCD6869922E}" dt="2023-12-05T18:18:43.593" v="2525" actId="13926"/>
          <ac:spMkLst>
            <pc:docMk/>
            <pc:sldMk cId="1317359555" sldId="305"/>
            <ac:spMk id="2" creationId="{D624067A-7B8C-96A9-26CD-70C4F38022ED}"/>
          </ac:spMkLst>
        </pc:spChg>
        <pc:spChg chg="mod">
          <ac:chgData name="Elizabeth Mower" userId="df19f973-6034-45e2-bb95-54e064a329e1" providerId="ADAL" clId="{45767BB4-55A3-4F3F-AEAD-5FCD6869922E}" dt="2023-12-06T19:45:51.635" v="3124"/>
          <ac:spMkLst>
            <pc:docMk/>
            <pc:sldMk cId="1317359555" sldId="305"/>
            <ac:spMk id="3" creationId="{3F971D1A-7DBF-D4AD-C865-835A239DAF77}"/>
          </ac:spMkLst>
        </pc:spChg>
        <pc:graphicFrameChg chg="add del mod">
          <ac:chgData name="Elizabeth Mower" userId="df19f973-6034-45e2-bb95-54e064a329e1" providerId="ADAL" clId="{45767BB4-55A3-4F3F-AEAD-5FCD6869922E}" dt="2023-12-06T19:46:03.912" v="3126"/>
          <ac:graphicFrameMkLst>
            <pc:docMk/>
            <pc:sldMk cId="1317359555" sldId="305"/>
            <ac:graphicFrameMk id="4" creationId="{9B335684-4451-DB89-0A38-7BCB1655E869}"/>
          </ac:graphicFrameMkLst>
        </pc:graphicFrameChg>
        <pc:graphicFrameChg chg="add mod modGraphic">
          <ac:chgData name="Elizabeth Mower" userId="df19f973-6034-45e2-bb95-54e064a329e1" providerId="ADAL" clId="{45767BB4-55A3-4F3F-AEAD-5FCD6869922E}" dt="2023-12-06T19:48:59.793" v="3176" actId="20577"/>
          <ac:graphicFrameMkLst>
            <pc:docMk/>
            <pc:sldMk cId="1317359555" sldId="305"/>
            <ac:graphicFrameMk id="5" creationId="{93DF73F4-9490-E11D-1B0C-60E15AE30B95}"/>
          </ac:graphicFrameMkLst>
        </pc:graphicFrameChg>
        <pc:picChg chg="add del mod">
          <ac:chgData name="Elizabeth Mower" userId="df19f973-6034-45e2-bb95-54e064a329e1" providerId="ADAL" clId="{45767BB4-55A3-4F3F-AEAD-5FCD6869922E}" dt="2023-12-06T19:48:21.722" v="3149" actId="478"/>
          <ac:picMkLst>
            <pc:docMk/>
            <pc:sldMk cId="1317359555" sldId="305"/>
            <ac:picMk id="6" creationId="{1A8E91DE-DB47-2BE4-78B9-B4368EC419A6}"/>
          </ac:picMkLst>
        </pc:picChg>
      </pc:sldChg>
      <pc:sldChg chg="addSp delSp modSp add mod addCm delCm">
        <pc:chgData name="Elizabeth Mower" userId="df19f973-6034-45e2-bb95-54e064a329e1" providerId="ADAL" clId="{45767BB4-55A3-4F3F-AEAD-5FCD6869922E}" dt="2023-12-11T21:58:41.228" v="6986"/>
        <pc:sldMkLst>
          <pc:docMk/>
          <pc:sldMk cId="2443419076" sldId="306"/>
        </pc:sldMkLst>
        <pc:spChg chg="mod">
          <ac:chgData name="Elizabeth Mower" userId="df19f973-6034-45e2-bb95-54e064a329e1" providerId="ADAL" clId="{45767BB4-55A3-4F3F-AEAD-5FCD6869922E}" dt="2023-12-06T19:37:47.572" v="3012" actId="13926"/>
          <ac:spMkLst>
            <pc:docMk/>
            <pc:sldMk cId="2443419076" sldId="306"/>
            <ac:spMk id="2" creationId="{79CECEDF-C7D7-FB71-C091-64E4325FD6BE}"/>
          </ac:spMkLst>
        </pc:spChg>
        <pc:spChg chg="mod">
          <ac:chgData name="Elizabeth Mower" userId="df19f973-6034-45e2-bb95-54e064a329e1" providerId="ADAL" clId="{45767BB4-55A3-4F3F-AEAD-5FCD6869922E}" dt="2023-12-08T00:03:06.335" v="6458" actId="13926"/>
          <ac:spMkLst>
            <pc:docMk/>
            <pc:sldMk cId="2443419076" sldId="306"/>
            <ac:spMk id="3" creationId="{A0D52D5F-71E4-104D-0D01-AA01968E5ACE}"/>
          </ac:spMkLst>
        </pc:spChg>
        <pc:spChg chg="mod">
          <ac:chgData name="Elizabeth Mower" userId="df19f973-6034-45e2-bb95-54e064a329e1" providerId="ADAL" clId="{45767BB4-55A3-4F3F-AEAD-5FCD6869922E}" dt="2023-12-05T21:05:04.544" v="2710" actId="1076"/>
          <ac:spMkLst>
            <pc:docMk/>
            <pc:sldMk cId="2443419076" sldId="306"/>
            <ac:spMk id="5" creationId="{19476B0D-C9B7-E7D9-5948-2CF31853853C}"/>
          </ac:spMkLst>
        </pc:spChg>
        <pc:spChg chg="del">
          <ac:chgData name="Elizabeth Mower" userId="df19f973-6034-45e2-bb95-54e064a329e1" providerId="ADAL" clId="{45767BB4-55A3-4F3F-AEAD-5FCD6869922E}" dt="2023-12-05T21:05:00.925" v="2709" actId="478"/>
          <ac:spMkLst>
            <pc:docMk/>
            <pc:sldMk cId="2443419076" sldId="306"/>
            <ac:spMk id="9" creationId="{6AC989FE-2979-3DC9-7A77-82E9E6239852}"/>
          </ac:spMkLst>
        </pc:spChg>
        <pc:spChg chg="del">
          <ac:chgData name="Elizabeth Mower" userId="df19f973-6034-45e2-bb95-54e064a329e1" providerId="ADAL" clId="{45767BB4-55A3-4F3F-AEAD-5FCD6869922E}" dt="2023-12-05T21:05:00.925" v="2709" actId="478"/>
          <ac:spMkLst>
            <pc:docMk/>
            <pc:sldMk cId="2443419076" sldId="306"/>
            <ac:spMk id="10" creationId="{D8E346E8-9263-52F2-C099-0B18D4927BDC}"/>
          </ac:spMkLst>
        </pc:spChg>
        <pc:graphicFrameChg chg="add mod">
          <ac:chgData name="Elizabeth Mower" userId="df19f973-6034-45e2-bb95-54e064a329e1" providerId="ADAL" clId="{45767BB4-55A3-4F3F-AEAD-5FCD6869922E}" dt="2023-12-11T21:58:41.228" v="6986"/>
          <ac:graphicFrameMkLst>
            <pc:docMk/>
            <pc:sldMk cId="2443419076" sldId="306"/>
            <ac:graphicFrameMk id="4" creationId="{6A3EABA0-85E6-A1F0-1008-BD4E21BD53BE}"/>
          </ac:graphicFrameMkLst>
        </pc:graphicFrameChg>
        <pc:graphicFrameChg chg="add mod ord">
          <ac:chgData name="Elizabeth Mower" userId="df19f973-6034-45e2-bb95-54e064a329e1" providerId="ADAL" clId="{45767BB4-55A3-4F3F-AEAD-5FCD6869922E}" dt="2023-12-08T00:01:46.926" v="6441" actId="167"/>
          <ac:graphicFrameMkLst>
            <pc:docMk/>
            <pc:sldMk cId="2443419076" sldId="306"/>
            <ac:graphicFrameMk id="6" creationId="{4961C4FB-F9C8-47D5-DEC5-1CBF3E3F5765}"/>
          </ac:graphicFrameMkLst>
        </pc:graphicFrameChg>
        <pc:graphicFrameChg chg="del">
          <ac:chgData name="Elizabeth Mower" userId="df19f973-6034-45e2-bb95-54e064a329e1" providerId="ADAL" clId="{45767BB4-55A3-4F3F-AEAD-5FCD6869922E}" dt="2023-12-05T21:05:00.925" v="2709" actId="478"/>
          <ac:graphicFrameMkLst>
            <pc:docMk/>
            <pc:sldMk cId="2443419076" sldId="306"/>
            <ac:graphicFrameMk id="7" creationId="{745AD8E4-158F-9228-B83A-C3BA4B3FBB0C}"/>
          </ac:graphicFrameMkLst>
        </pc:graphicFrameChg>
        <pc:graphicFrameChg chg="del">
          <ac:chgData name="Elizabeth Mower" userId="df19f973-6034-45e2-bb95-54e064a329e1" providerId="ADAL" clId="{45767BB4-55A3-4F3F-AEAD-5FCD6869922E}" dt="2023-12-05T21:05:00.925" v="2709" actId="478"/>
          <ac:graphicFrameMkLst>
            <pc:docMk/>
            <pc:sldMk cId="2443419076" sldId="306"/>
            <ac:graphicFrameMk id="8" creationId="{D271F246-CED2-249A-F07D-190EC2BB97B8}"/>
          </ac:graphicFrameMkLst>
        </pc:graphicFrameChg>
        <pc:extLst>
          <p:ext xmlns:p="http://schemas.openxmlformats.org/presentationml/2006/main" uri="{D6D511B9-2390-475A-947B-AFAB55BFBCF1}">
            <pc226:cmChg xmlns:pc226="http://schemas.microsoft.com/office/powerpoint/2022/06/main/command" chg="add del">
              <pc226:chgData name="Elizabeth Mower" userId="df19f973-6034-45e2-bb95-54e064a329e1" providerId="ADAL" clId="{45767BB4-55A3-4F3F-AEAD-5FCD6869922E}" dt="2023-12-06T19:37:54.237" v="3013"/>
              <pc2:cmMkLst xmlns:pc2="http://schemas.microsoft.com/office/powerpoint/2019/9/main/command">
                <pc:docMk/>
                <pc:sldMk cId="2443419076" sldId="306"/>
                <pc2:cmMk id="{B34ABA14-95E9-4B86-9DFC-A311C5CF07BD}"/>
              </pc2:cmMkLst>
            </pc226:cmChg>
          </p:ext>
        </pc:extLst>
      </pc:sldChg>
      <pc:sldChg chg="modSp new del mod">
        <pc:chgData name="Elizabeth Mower" userId="df19f973-6034-45e2-bb95-54e064a329e1" providerId="ADAL" clId="{45767BB4-55A3-4F3F-AEAD-5FCD6869922E}" dt="2023-12-05T21:03:51.070" v="2703" actId="47"/>
        <pc:sldMkLst>
          <pc:docMk/>
          <pc:sldMk cId="2799587784" sldId="306"/>
        </pc:sldMkLst>
        <pc:spChg chg="mod">
          <ac:chgData name="Elizabeth Mower" userId="df19f973-6034-45e2-bb95-54e064a329e1" providerId="ADAL" clId="{45767BB4-55A3-4F3F-AEAD-5FCD6869922E}" dt="2023-12-05T18:19:09.463" v="2563" actId="13926"/>
          <ac:spMkLst>
            <pc:docMk/>
            <pc:sldMk cId="2799587784" sldId="306"/>
            <ac:spMk id="2" creationId="{69F1C143-F37A-FDD0-A160-DC0193443CF2}"/>
          </ac:spMkLst>
        </pc:spChg>
      </pc:sldChg>
      <pc:sldChg chg="modSp new del mod">
        <pc:chgData name="Elizabeth Mower" userId="df19f973-6034-45e2-bb95-54e064a329e1" providerId="ADAL" clId="{45767BB4-55A3-4F3F-AEAD-5FCD6869922E}" dt="2023-12-11T21:15:46.189" v="6954" actId="47"/>
        <pc:sldMkLst>
          <pc:docMk/>
          <pc:sldMk cId="3536824695" sldId="307"/>
        </pc:sldMkLst>
        <pc:spChg chg="mod">
          <ac:chgData name="Elizabeth Mower" userId="df19f973-6034-45e2-bb95-54e064a329e1" providerId="ADAL" clId="{45767BB4-55A3-4F3F-AEAD-5FCD6869922E}" dt="2023-12-07T23:58:16.319" v="6436" actId="5793"/>
          <ac:spMkLst>
            <pc:docMk/>
            <pc:sldMk cId="3536824695" sldId="307"/>
            <ac:spMk id="2" creationId="{4E142112-6CF2-36F2-6C4B-716DE0D21845}"/>
          </ac:spMkLst>
        </pc:spChg>
        <pc:spChg chg="mod">
          <ac:chgData name="Elizabeth Mower" userId="df19f973-6034-45e2-bb95-54e064a329e1" providerId="ADAL" clId="{45767BB4-55A3-4F3F-AEAD-5FCD6869922E}" dt="2023-12-08T20:32:29.872" v="6533" actId="20577"/>
          <ac:spMkLst>
            <pc:docMk/>
            <pc:sldMk cId="3536824695" sldId="307"/>
            <ac:spMk id="3" creationId="{46ACE8E5-A05E-926E-3B85-4317197CF471}"/>
          </ac:spMkLst>
        </pc:spChg>
      </pc:sldChg>
      <pc:sldChg chg="new del">
        <pc:chgData name="Elizabeth Mower" userId="df19f973-6034-45e2-bb95-54e064a329e1" providerId="ADAL" clId="{45767BB4-55A3-4F3F-AEAD-5FCD6869922E}" dt="2023-12-07T23:57:46.760" v="6372" actId="47"/>
        <pc:sldMkLst>
          <pc:docMk/>
          <pc:sldMk cId="1843010865" sldId="308"/>
        </pc:sldMkLst>
      </pc:sldChg>
      <pc:sldChg chg="modSp new mod">
        <pc:chgData name="Elizabeth Mower" userId="df19f973-6034-45e2-bb95-54e064a329e1" providerId="ADAL" clId="{45767BB4-55A3-4F3F-AEAD-5FCD6869922E}" dt="2023-12-07T23:58:05.486" v="6402" actId="20577"/>
        <pc:sldMkLst>
          <pc:docMk/>
          <pc:sldMk cId="4284320792" sldId="309"/>
        </pc:sldMkLst>
        <pc:spChg chg="mod">
          <ac:chgData name="Elizabeth Mower" userId="df19f973-6034-45e2-bb95-54e064a329e1" providerId="ADAL" clId="{45767BB4-55A3-4F3F-AEAD-5FCD6869922E}" dt="2023-12-07T23:58:05.486" v="6402" actId="20577"/>
          <ac:spMkLst>
            <pc:docMk/>
            <pc:sldMk cId="4284320792" sldId="309"/>
            <ac:spMk id="2" creationId="{5265A1E5-DC73-EDA0-F4E4-F99B82748CB1}"/>
          </ac:spMkLst>
        </pc:spChg>
      </pc:sldChg>
    </pc:docChg>
  </pc:docChgLst>
  <pc:docChgLst>
    <pc:chgData name="Guest User" userId="S::urn:spo:anon#74ac2155b81dd966a329a9abfd2e47a3f624b02b944a01b52c8f00b5682cad3e::" providerId="AD" clId="Web-{E38FB6BB-3BD3-F802-ED73-A695500EE857}"/>
    <pc:docChg chg="addSld delSld modSld sldOrd">
      <pc:chgData name="Guest User" userId="S::urn:spo:anon#74ac2155b81dd966a329a9abfd2e47a3f624b02b944a01b52c8f00b5682cad3e::" providerId="AD" clId="Web-{E38FB6BB-3BD3-F802-ED73-A695500EE857}" dt="2023-12-11T21:57:57.647" v="572"/>
      <pc:docMkLst>
        <pc:docMk/>
      </pc:docMkLst>
      <pc:sldChg chg="modSp">
        <pc:chgData name="Guest User" userId="S::urn:spo:anon#74ac2155b81dd966a329a9abfd2e47a3f624b02b944a01b52c8f00b5682cad3e::" providerId="AD" clId="Web-{E38FB6BB-3BD3-F802-ED73-A695500EE857}" dt="2023-12-11T19:53:01.711" v="3" actId="20577"/>
        <pc:sldMkLst>
          <pc:docMk/>
          <pc:sldMk cId="2992554021" sldId="256"/>
        </pc:sldMkLst>
        <pc:spChg chg="mod">
          <ac:chgData name="Guest User" userId="S::urn:spo:anon#74ac2155b81dd966a329a9abfd2e47a3f624b02b944a01b52c8f00b5682cad3e::" providerId="AD" clId="Web-{E38FB6BB-3BD3-F802-ED73-A695500EE857}" dt="2023-12-11T19:53:01.711" v="3" actId="20577"/>
          <ac:spMkLst>
            <pc:docMk/>
            <pc:sldMk cId="2992554021" sldId="256"/>
            <ac:spMk id="3" creationId="{4D94AFD6-243C-9120-39B6-9A059AA8D58A}"/>
          </ac:spMkLst>
        </pc:spChg>
      </pc:sldChg>
      <pc:sldChg chg="delSp modSp">
        <pc:chgData name="Guest User" userId="S::urn:spo:anon#74ac2155b81dd966a329a9abfd2e47a3f624b02b944a01b52c8f00b5682cad3e::" providerId="AD" clId="Web-{E38FB6BB-3BD3-F802-ED73-A695500EE857}" dt="2023-12-11T20:50:16.237" v="81" actId="1076"/>
        <pc:sldMkLst>
          <pc:docMk/>
          <pc:sldMk cId="4133105470" sldId="257"/>
        </pc:sldMkLst>
        <pc:spChg chg="mod">
          <ac:chgData name="Guest User" userId="S::urn:spo:anon#74ac2155b81dd966a329a9abfd2e47a3f624b02b944a01b52c8f00b5682cad3e::" providerId="AD" clId="Web-{E38FB6BB-3BD3-F802-ED73-A695500EE857}" dt="2023-12-11T20:49:10.248" v="70"/>
          <ac:spMkLst>
            <pc:docMk/>
            <pc:sldMk cId="4133105470" sldId="257"/>
            <ac:spMk id="3" creationId="{B31384BD-3003-64BF-1178-5E772917FA5C}"/>
          </ac:spMkLst>
        </pc:spChg>
        <pc:spChg chg="mod">
          <ac:chgData name="Guest User" userId="S::urn:spo:anon#74ac2155b81dd966a329a9abfd2e47a3f624b02b944a01b52c8f00b5682cad3e::" providerId="AD" clId="Web-{E38FB6BB-3BD3-F802-ED73-A695500EE857}" dt="2023-12-11T20:50:16.237" v="81" actId="1076"/>
          <ac:spMkLst>
            <pc:docMk/>
            <pc:sldMk cId="4133105470" sldId="257"/>
            <ac:spMk id="4" creationId="{AB0DEC6B-9E02-4297-68BB-8757E1D2051B}"/>
          </ac:spMkLst>
        </pc:spChg>
        <pc:spChg chg="mod">
          <ac:chgData name="Guest User" userId="S::urn:spo:anon#74ac2155b81dd966a329a9abfd2e47a3f624b02b944a01b52c8f00b5682cad3e::" providerId="AD" clId="Web-{E38FB6BB-3BD3-F802-ED73-A695500EE857}" dt="2023-12-11T20:49:40.469" v="74" actId="1076"/>
          <ac:spMkLst>
            <pc:docMk/>
            <pc:sldMk cId="4133105470" sldId="257"/>
            <ac:spMk id="5" creationId="{6C4E7E68-F0A1-9627-4F38-10AD3A5991AC}"/>
          </ac:spMkLst>
        </pc:spChg>
        <pc:spChg chg="mod">
          <ac:chgData name="Guest User" userId="S::urn:spo:anon#74ac2155b81dd966a329a9abfd2e47a3f624b02b944a01b52c8f00b5682cad3e::" providerId="AD" clId="Web-{E38FB6BB-3BD3-F802-ED73-A695500EE857}" dt="2023-12-11T20:49:48.453" v="76" actId="1076"/>
          <ac:spMkLst>
            <pc:docMk/>
            <pc:sldMk cId="4133105470" sldId="257"/>
            <ac:spMk id="6" creationId="{51CA75F5-FC29-1E01-F026-9264A262DB81}"/>
          </ac:spMkLst>
        </pc:spChg>
        <pc:spChg chg="mod">
          <ac:chgData name="Guest User" userId="S::urn:spo:anon#74ac2155b81dd966a329a9abfd2e47a3f624b02b944a01b52c8f00b5682cad3e::" providerId="AD" clId="Web-{E38FB6BB-3BD3-F802-ED73-A695500EE857}" dt="2023-12-11T20:49:34.827" v="73" actId="1076"/>
          <ac:spMkLst>
            <pc:docMk/>
            <pc:sldMk cId="4133105470" sldId="257"/>
            <ac:spMk id="7" creationId="{26F032D2-1769-B923-8AEB-11B2B90879D7}"/>
          </ac:spMkLst>
        </pc:spChg>
        <pc:spChg chg="mod">
          <ac:chgData name="Guest User" userId="S::urn:spo:anon#74ac2155b81dd966a329a9abfd2e47a3f624b02b944a01b52c8f00b5682cad3e::" providerId="AD" clId="Web-{E38FB6BB-3BD3-F802-ED73-A695500EE857}" dt="2023-12-11T20:50:04.392" v="79" actId="1076"/>
          <ac:spMkLst>
            <pc:docMk/>
            <pc:sldMk cId="4133105470" sldId="257"/>
            <ac:spMk id="8" creationId="{6E25B668-7B1D-1B99-031C-5E199546A0C1}"/>
          </ac:spMkLst>
        </pc:spChg>
        <pc:spChg chg="del">
          <ac:chgData name="Guest User" userId="S::urn:spo:anon#74ac2155b81dd966a329a9abfd2e47a3f624b02b944a01b52c8f00b5682cad3e::" providerId="AD" clId="Web-{E38FB6BB-3BD3-F802-ED73-A695500EE857}" dt="2023-12-11T19:53:52.229" v="5"/>
          <ac:spMkLst>
            <pc:docMk/>
            <pc:sldMk cId="4133105470" sldId="257"/>
            <ac:spMk id="16" creationId="{3A92711F-887A-BF8E-31B5-0AC93842A429}"/>
          </ac:spMkLst>
        </pc:spChg>
        <pc:spChg chg="del">
          <ac:chgData name="Guest User" userId="S::urn:spo:anon#74ac2155b81dd966a329a9abfd2e47a3f624b02b944a01b52c8f00b5682cad3e::" providerId="AD" clId="Web-{E38FB6BB-3BD3-F802-ED73-A695500EE857}" dt="2023-12-11T19:53:50.807" v="4"/>
          <ac:spMkLst>
            <pc:docMk/>
            <pc:sldMk cId="4133105470" sldId="257"/>
            <ac:spMk id="17" creationId="{1EB654DE-0A42-CC04-B73F-123187B7123D}"/>
          </ac:spMkLst>
        </pc:spChg>
      </pc:sldChg>
      <pc:sldChg chg="addSp delSp modSp">
        <pc:chgData name="Guest User" userId="S::urn:spo:anon#74ac2155b81dd966a329a9abfd2e47a3f624b02b944a01b52c8f00b5682cad3e::" providerId="AD" clId="Web-{E38FB6BB-3BD3-F802-ED73-A695500EE857}" dt="2023-12-11T20:51:36.461" v="87"/>
        <pc:sldMkLst>
          <pc:docMk/>
          <pc:sldMk cId="4275888082" sldId="260"/>
        </pc:sldMkLst>
        <pc:spChg chg="add">
          <ac:chgData name="Guest User" userId="S::urn:spo:anon#74ac2155b81dd966a329a9abfd2e47a3f624b02b944a01b52c8f00b5682cad3e::" providerId="AD" clId="Web-{E38FB6BB-3BD3-F802-ED73-A695500EE857}" dt="2023-12-11T20:51:36.461" v="87"/>
          <ac:spMkLst>
            <pc:docMk/>
            <pc:sldMk cId="4275888082" sldId="260"/>
            <ac:spMk id="4" creationId="{B0A664BD-20A6-B717-2A56-A9457F64877B}"/>
          </ac:spMkLst>
        </pc:spChg>
        <pc:spChg chg="mod">
          <ac:chgData name="Guest User" userId="S::urn:spo:anon#74ac2155b81dd966a329a9abfd2e47a3f624b02b944a01b52c8f00b5682cad3e::" providerId="AD" clId="Web-{E38FB6BB-3BD3-F802-ED73-A695500EE857}" dt="2023-12-11T20:51:23.148" v="86" actId="1076"/>
          <ac:spMkLst>
            <pc:docMk/>
            <pc:sldMk cId="4275888082" sldId="260"/>
            <ac:spMk id="7" creationId="{79CD3BAA-9850-7A7F-2BF2-079D3AC93BC7}"/>
          </ac:spMkLst>
        </pc:spChg>
        <pc:spChg chg="del">
          <ac:chgData name="Guest User" userId="S::urn:spo:anon#74ac2155b81dd966a329a9abfd2e47a3f624b02b944a01b52c8f00b5682cad3e::" providerId="AD" clId="Web-{E38FB6BB-3BD3-F802-ED73-A695500EE857}" dt="2023-12-11T20:50:58.365" v="82"/>
          <ac:spMkLst>
            <pc:docMk/>
            <pc:sldMk cId="4275888082" sldId="260"/>
            <ac:spMk id="20" creationId="{E72E6D69-DC1F-073C-5C51-2F04D43E87CE}"/>
          </ac:spMkLst>
        </pc:spChg>
      </pc:sldChg>
      <pc:sldChg chg="modSp">
        <pc:chgData name="Guest User" userId="S::urn:spo:anon#74ac2155b81dd966a329a9abfd2e47a3f624b02b944a01b52c8f00b5682cad3e::" providerId="AD" clId="Web-{E38FB6BB-3BD3-F802-ED73-A695500EE857}" dt="2023-12-11T20:53:05.702" v="108" actId="20577"/>
        <pc:sldMkLst>
          <pc:docMk/>
          <pc:sldMk cId="2807096060" sldId="265"/>
        </pc:sldMkLst>
        <pc:spChg chg="mod">
          <ac:chgData name="Guest User" userId="S::urn:spo:anon#74ac2155b81dd966a329a9abfd2e47a3f624b02b944a01b52c8f00b5682cad3e::" providerId="AD" clId="Web-{E38FB6BB-3BD3-F802-ED73-A695500EE857}" dt="2023-12-11T20:53:05.702" v="108" actId="20577"/>
          <ac:spMkLst>
            <pc:docMk/>
            <pc:sldMk cId="2807096060" sldId="265"/>
            <ac:spMk id="3" creationId="{7B11C8E0-EDF8-5F47-4E42-02E215670D02}"/>
          </ac:spMkLst>
        </pc:spChg>
      </pc:sldChg>
      <pc:sldChg chg="modSp">
        <pc:chgData name="Guest User" userId="S::urn:spo:anon#74ac2155b81dd966a329a9abfd2e47a3f624b02b944a01b52c8f00b5682cad3e::" providerId="AD" clId="Web-{E38FB6BB-3BD3-F802-ED73-A695500EE857}" dt="2023-12-11T20:55:51.526" v="127" actId="1076"/>
        <pc:sldMkLst>
          <pc:docMk/>
          <pc:sldMk cId="3381050230" sldId="268"/>
        </pc:sldMkLst>
        <pc:spChg chg="mod">
          <ac:chgData name="Guest User" userId="S::urn:spo:anon#74ac2155b81dd966a329a9abfd2e47a3f624b02b944a01b52c8f00b5682cad3e::" providerId="AD" clId="Web-{E38FB6BB-3BD3-F802-ED73-A695500EE857}" dt="2023-12-11T20:55:30.165" v="122" actId="1076"/>
          <ac:spMkLst>
            <pc:docMk/>
            <pc:sldMk cId="3381050230" sldId="268"/>
            <ac:spMk id="3" creationId="{0A4A563D-3FB6-0C77-9E29-2092F9E02E0A}"/>
          </ac:spMkLst>
        </pc:spChg>
        <pc:spChg chg="mod">
          <ac:chgData name="Guest User" userId="S::urn:spo:anon#74ac2155b81dd966a329a9abfd2e47a3f624b02b944a01b52c8f00b5682cad3e::" providerId="AD" clId="Web-{E38FB6BB-3BD3-F802-ED73-A695500EE857}" dt="2023-12-11T20:55:51.526" v="127" actId="1076"/>
          <ac:spMkLst>
            <pc:docMk/>
            <pc:sldMk cId="3381050230" sldId="268"/>
            <ac:spMk id="4" creationId="{A075E793-859C-B20E-34C9-7427B1FAE1BB}"/>
          </ac:spMkLst>
        </pc:spChg>
      </pc:sldChg>
      <pc:sldChg chg="del">
        <pc:chgData name="Guest User" userId="S::urn:spo:anon#74ac2155b81dd966a329a9abfd2e47a3f624b02b944a01b52c8f00b5682cad3e::" providerId="AD" clId="Web-{E38FB6BB-3BD3-F802-ED73-A695500EE857}" dt="2023-12-11T21:43:06.187" v="176"/>
        <pc:sldMkLst>
          <pc:docMk/>
          <pc:sldMk cId="1656748222" sldId="269"/>
        </pc:sldMkLst>
      </pc:sldChg>
      <pc:sldChg chg="modSp">
        <pc:chgData name="Guest User" userId="S::urn:spo:anon#74ac2155b81dd966a329a9abfd2e47a3f624b02b944a01b52c8f00b5682cad3e::" providerId="AD" clId="Web-{E38FB6BB-3BD3-F802-ED73-A695500EE857}" dt="2023-12-11T21:43:29.281" v="183" actId="1076"/>
        <pc:sldMkLst>
          <pc:docMk/>
          <pc:sldMk cId="1859467413" sldId="270"/>
        </pc:sldMkLst>
        <pc:graphicFrameChg chg="mod modGraphic">
          <ac:chgData name="Guest User" userId="S::urn:spo:anon#74ac2155b81dd966a329a9abfd2e47a3f624b02b944a01b52c8f00b5682cad3e::" providerId="AD" clId="Web-{E38FB6BB-3BD3-F802-ED73-A695500EE857}" dt="2023-12-11T21:43:29.281" v="183" actId="1076"/>
          <ac:graphicFrameMkLst>
            <pc:docMk/>
            <pc:sldMk cId="1859467413" sldId="270"/>
            <ac:graphicFrameMk id="4" creationId="{363C4DE1-A408-492D-09B6-ACCD2E3816D9}"/>
          </ac:graphicFrameMkLst>
        </pc:graphicFrameChg>
      </pc:sldChg>
      <pc:sldChg chg="modSp">
        <pc:chgData name="Guest User" userId="S::urn:spo:anon#74ac2155b81dd966a329a9abfd2e47a3f624b02b944a01b52c8f00b5682cad3e::" providerId="AD" clId="Web-{E38FB6BB-3BD3-F802-ED73-A695500EE857}" dt="2023-12-11T21:43:42.375" v="184" actId="1076"/>
        <pc:sldMkLst>
          <pc:docMk/>
          <pc:sldMk cId="1528307340" sldId="271"/>
        </pc:sldMkLst>
        <pc:graphicFrameChg chg="mod">
          <ac:chgData name="Guest User" userId="S::urn:spo:anon#74ac2155b81dd966a329a9abfd2e47a3f624b02b944a01b52c8f00b5682cad3e::" providerId="AD" clId="Web-{E38FB6BB-3BD3-F802-ED73-A695500EE857}" dt="2023-12-11T21:43:42.375" v="184" actId="1076"/>
          <ac:graphicFrameMkLst>
            <pc:docMk/>
            <pc:sldMk cId="1528307340" sldId="271"/>
            <ac:graphicFrameMk id="5" creationId="{9BBEC3FE-4F27-94A7-6AFC-5A1DA547A498}"/>
          </ac:graphicFrameMkLst>
        </pc:graphicFrameChg>
      </pc:sldChg>
      <pc:sldChg chg="modSp ord">
        <pc:chgData name="Guest User" userId="S::urn:spo:anon#74ac2155b81dd966a329a9abfd2e47a3f624b02b944a01b52c8f00b5682cad3e::" providerId="AD" clId="Web-{E38FB6BB-3BD3-F802-ED73-A695500EE857}" dt="2023-12-11T21:51:08.168" v="353" actId="20577"/>
        <pc:sldMkLst>
          <pc:docMk/>
          <pc:sldMk cId="3545542384" sldId="272"/>
        </pc:sldMkLst>
        <pc:spChg chg="mod">
          <ac:chgData name="Guest User" userId="S::urn:spo:anon#74ac2155b81dd966a329a9abfd2e47a3f624b02b944a01b52c8f00b5682cad3e::" providerId="AD" clId="Web-{E38FB6BB-3BD3-F802-ED73-A695500EE857}" dt="2023-12-11T21:51:08.168" v="353" actId="20577"/>
          <ac:spMkLst>
            <pc:docMk/>
            <pc:sldMk cId="3545542384" sldId="272"/>
            <ac:spMk id="3" creationId="{0A4A563D-3FB6-0C77-9E29-2092F9E02E0A}"/>
          </ac:spMkLst>
        </pc:spChg>
      </pc:sldChg>
      <pc:sldChg chg="modSp">
        <pc:chgData name="Guest User" userId="S::urn:spo:anon#74ac2155b81dd966a329a9abfd2e47a3f624b02b944a01b52c8f00b5682cad3e::" providerId="AD" clId="Web-{E38FB6BB-3BD3-F802-ED73-A695500EE857}" dt="2023-12-11T21:54:12.360" v="470"/>
        <pc:sldMkLst>
          <pc:docMk/>
          <pc:sldMk cId="2216286105" sldId="276"/>
        </pc:sldMkLst>
        <pc:graphicFrameChg chg="mod modGraphic">
          <ac:chgData name="Guest User" userId="S::urn:spo:anon#74ac2155b81dd966a329a9abfd2e47a3f624b02b944a01b52c8f00b5682cad3e::" providerId="AD" clId="Web-{E38FB6BB-3BD3-F802-ED73-A695500EE857}" dt="2023-12-11T21:54:12.360" v="470"/>
          <ac:graphicFrameMkLst>
            <pc:docMk/>
            <pc:sldMk cId="2216286105" sldId="276"/>
            <ac:graphicFrameMk id="12" creationId="{8872D215-6F19-307A-3941-EE58D5CE8928}"/>
          </ac:graphicFrameMkLst>
        </pc:graphicFrameChg>
      </pc:sldChg>
      <pc:sldChg chg="modSp">
        <pc:chgData name="Guest User" userId="S::urn:spo:anon#74ac2155b81dd966a329a9abfd2e47a3f624b02b944a01b52c8f00b5682cad3e::" providerId="AD" clId="Web-{E38FB6BB-3BD3-F802-ED73-A695500EE857}" dt="2023-12-11T21:57:46.147" v="570" actId="1076"/>
        <pc:sldMkLst>
          <pc:docMk/>
          <pc:sldMk cId="2788815970" sldId="277"/>
        </pc:sldMkLst>
        <pc:graphicFrameChg chg="mod">
          <ac:chgData name="Guest User" userId="S::urn:spo:anon#74ac2155b81dd966a329a9abfd2e47a3f624b02b944a01b52c8f00b5682cad3e::" providerId="AD" clId="Web-{E38FB6BB-3BD3-F802-ED73-A695500EE857}" dt="2023-12-11T21:57:46.147" v="570" actId="1076"/>
          <ac:graphicFrameMkLst>
            <pc:docMk/>
            <pc:sldMk cId="2788815970" sldId="277"/>
            <ac:graphicFrameMk id="5" creationId="{8FBA4BDC-2019-5073-CC9D-3ABBEB048972}"/>
          </ac:graphicFrameMkLst>
        </pc:graphicFrameChg>
      </pc:sldChg>
      <pc:sldChg chg="addSp delSp modSp">
        <pc:chgData name="Guest User" userId="S::urn:spo:anon#74ac2155b81dd966a329a9abfd2e47a3f624b02b944a01b52c8f00b5682cad3e::" providerId="AD" clId="Web-{E38FB6BB-3BD3-F802-ED73-A695500EE857}" dt="2023-12-11T20:54:26.426" v="119"/>
        <pc:sldMkLst>
          <pc:docMk/>
          <pc:sldMk cId="324743035" sldId="279"/>
        </pc:sldMkLst>
        <pc:spChg chg="add mod">
          <ac:chgData name="Guest User" userId="S::urn:spo:anon#74ac2155b81dd966a329a9abfd2e47a3f624b02b944a01b52c8f00b5682cad3e::" providerId="AD" clId="Web-{E38FB6BB-3BD3-F802-ED73-A695500EE857}" dt="2023-12-11T20:54:26.426" v="119"/>
          <ac:spMkLst>
            <pc:docMk/>
            <pc:sldMk cId="324743035" sldId="279"/>
            <ac:spMk id="4" creationId="{69BBC873-E5C1-6241-09BD-BA7A5A589BE2}"/>
          </ac:spMkLst>
        </pc:spChg>
        <pc:spChg chg="ord">
          <ac:chgData name="Guest User" userId="S::urn:spo:anon#74ac2155b81dd966a329a9abfd2e47a3f624b02b944a01b52c8f00b5682cad3e::" providerId="AD" clId="Web-{E38FB6BB-3BD3-F802-ED73-A695500EE857}" dt="2023-12-11T20:53:46.189" v="113"/>
          <ac:spMkLst>
            <pc:docMk/>
            <pc:sldMk cId="324743035" sldId="279"/>
            <ac:spMk id="5" creationId="{FFB5A028-1545-04CA-B930-7F98AAF2ED6C}"/>
          </ac:spMkLst>
        </pc:spChg>
        <pc:spChg chg="add del">
          <ac:chgData name="Guest User" userId="S::urn:spo:anon#74ac2155b81dd966a329a9abfd2e47a3f624b02b944a01b52c8f00b5682cad3e::" providerId="AD" clId="Web-{E38FB6BB-3BD3-F802-ED73-A695500EE857}" dt="2023-12-11T20:53:52.830" v="115"/>
          <ac:spMkLst>
            <pc:docMk/>
            <pc:sldMk cId="324743035" sldId="279"/>
            <ac:spMk id="22" creationId="{180B7661-4416-C29E-BFF0-9551FAC26A56}"/>
          </ac:spMkLst>
        </pc:spChg>
        <pc:spChg chg="add del">
          <ac:chgData name="Guest User" userId="S::urn:spo:anon#74ac2155b81dd966a329a9abfd2e47a3f624b02b944a01b52c8f00b5682cad3e::" providerId="AD" clId="Web-{E38FB6BB-3BD3-F802-ED73-A695500EE857}" dt="2023-12-11T20:53:47.892" v="114"/>
          <ac:spMkLst>
            <pc:docMk/>
            <pc:sldMk cId="324743035" sldId="279"/>
            <ac:spMk id="23" creationId="{8331BBF3-7471-7646-8E1A-54922E708D32}"/>
          </ac:spMkLst>
        </pc:spChg>
      </pc:sldChg>
      <pc:sldChg chg="delSp modSp">
        <pc:chgData name="Guest User" userId="S::urn:spo:anon#74ac2155b81dd966a329a9abfd2e47a3f624b02b944a01b52c8f00b5682cad3e::" providerId="AD" clId="Web-{E38FB6BB-3BD3-F802-ED73-A695500EE857}" dt="2023-12-11T21:40:16.885" v="166" actId="1076"/>
        <pc:sldMkLst>
          <pc:docMk/>
          <pc:sldMk cId="1993526217" sldId="286"/>
        </pc:sldMkLst>
        <pc:spChg chg="mod">
          <ac:chgData name="Guest User" userId="S::urn:spo:anon#74ac2155b81dd966a329a9abfd2e47a3f624b02b944a01b52c8f00b5682cad3e::" providerId="AD" clId="Web-{E38FB6BB-3BD3-F802-ED73-A695500EE857}" dt="2023-12-11T21:40:07.088" v="164" actId="1076"/>
          <ac:spMkLst>
            <pc:docMk/>
            <pc:sldMk cId="1993526217" sldId="286"/>
            <ac:spMk id="4" creationId="{04A1885B-C288-48B7-E419-1D72512033F5}"/>
          </ac:spMkLst>
        </pc:spChg>
        <pc:spChg chg="del">
          <ac:chgData name="Guest User" userId="S::urn:spo:anon#74ac2155b81dd966a329a9abfd2e47a3f624b02b944a01b52c8f00b5682cad3e::" providerId="AD" clId="Web-{E38FB6BB-3BD3-F802-ED73-A695500EE857}" dt="2023-12-11T21:39:56.244" v="162"/>
          <ac:spMkLst>
            <pc:docMk/>
            <pc:sldMk cId="1993526217" sldId="286"/>
            <ac:spMk id="7" creationId="{D86B5F08-F943-01D1-A427-10726CA91683}"/>
          </ac:spMkLst>
        </pc:spChg>
        <pc:spChg chg="del">
          <ac:chgData name="Guest User" userId="S::urn:spo:anon#74ac2155b81dd966a329a9abfd2e47a3f624b02b944a01b52c8f00b5682cad3e::" providerId="AD" clId="Web-{E38FB6BB-3BD3-F802-ED73-A695500EE857}" dt="2023-12-11T21:39:37.947" v="157"/>
          <ac:spMkLst>
            <pc:docMk/>
            <pc:sldMk cId="1993526217" sldId="286"/>
            <ac:spMk id="9" creationId="{5D1C0D9A-1D2D-B8A7-015A-805063D4CE86}"/>
          </ac:spMkLst>
        </pc:spChg>
        <pc:spChg chg="mod">
          <ac:chgData name="Guest User" userId="S::urn:spo:anon#74ac2155b81dd966a329a9abfd2e47a3f624b02b944a01b52c8f00b5682cad3e::" providerId="AD" clId="Web-{E38FB6BB-3BD3-F802-ED73-A695500EE857}" dt="2023-12-11T21:40:13.463" v="165" actId="1076"/>
          <ac:spMkLst>
            <pc:docMk/>
            <pc:sldMk cId="1993526217" sldId="286"/>
            <ac:spMk id="10" creationId="{DCA8F06C-0AC8-9B79-73B8-A15F23E4D870}"/>
          </ac:spMkLst>
        </pc:spChg>
        <pc:spChg chg="del">
          <ac:chgData name="Guest User" userId="S::urn:spo:anon#74ac2155b81dd966a329a9abfd2e47a3f624b02b944a01b52c8f00b5682cad3e::" providerId="AD" clId="Web-{E38FB6BB-3BD3-F802-ED73-A695500EE857}" dt="2023-12-11T21:40:00.494" v="163"/>
          <ac:spMkLst>
            <pc:docMk/>
            <pc:sldMk cId="1993526217" sldId="286"/>
            <ac:spMk id="12" creationId="{400A8D10-1A3E-61B9-7D85-BEAF7C6FAA70}"/>
          </ac:spMkLst>
        </pc:spChg>
        <pc:graphicFrameChg chg="del">
          <ac:chgData name="Guest User" userId="S::urn:spo:anon#74ac2155b81dd966a329a9abfd2e47a3f624b02b944a01b52c8f00b5682cad3e::" providerId="AD" clId="Web-{E38FB6BB-3BD3-F802-ED73-A695500EE857}" dt="2023-12-11T21:39:39.525" v="158"/>
          <ac:graphicFrameMkLst>
            <pc:docMk/>
            <pc:sldMk cId="1993526217" sldId="286"/>
            <ac:graphicFrameMk id="5" creationId="{95283C7B-53D7-AC86-92B2-0C69B284535B}"/>
          </ac:graphicFrameMkLst>
        </pc:graphicFrameChg>
        <pc:graphicFrameChg chg="mod">
          <ac:chgData name="Guest User" userId="S::urn:spo:anon#74ac2155b81dd966a329a9abfd2e47a3f624b02b944a01b52c8f00b5682cad3e::" providerId="AD" clId="Web-{E38FB6BB-3BD3-F802-ED73-A695500EE857}" dt="2023-12-11T21:40:16.885" v="166" actId="1076"/>
          <ac:graphicFrameMkLst>
            <pc:docMk/>
            <pc:sldMk cId="1993526217" sldId="286"/>
            <ac:graphicFrameMk id="8" creationId="{620A36EA-42B1-927B-E8F1-EFABD4A29866}"/>
          </ac:graphicFrameMkLst>
        </pc:graphicFrameChg>
        <pc:graphicFrameChg chg="del">
          <ac:chgData name="Guest User" userId="S::urn:spo:anon#74ac2155b81dd966a329a9abfd2e47a3f624b02b944a01b52c8f00b5682cad3e::" providerId="AD" clId="Web-{E38FB6BB-3BD3-F802-ED73-A695500EE857}" dt="2023-12-11T21:39:41.743" v="159"/>
          <ac:graphicFrameMkLst>
            <pc:docMk/>
            <pc:sldMk cId="1993526217" sldId="286"/>
            <ac:graphicFrameMk id="11" creationId="{29FA1D2C-8E1A-B621-5894-3A061CA50122}"/>
          </ac:graphicFrameMkLst>
        </pc:graphicFrameChg>
      </pc:sldChg>
      <pc:sldChg chg="mod modShow">
        <pc:chgData name="Guest User" userId="S::urn:spo:anon#74ac2155b81dd966a329a9abfd2e47a3f624b02b944a01b52c8f00b5682cad3e::" providerId="AD" clId="Web-{E38FB6BB-3BD3-F802-ED73-A695500EE857}" dt="2023-12-11T21:26:38.176" v="154"/>
        <pc:sldMkLst>
          <pc:docMk/>
          <pc:sldMk cId="2056047455" sldId="289"/>
        </pc:sldMkLst>
      </pc:sldChg>
      <pc:sldChg chg="delSp modSp">
        <pc:chgData name="Guest User" userId="S::urn:spo:anon#74ac2155b81dd966a329a9abfd2e47a3f624b02b944a01b52c8f00b5682cad3e::" providerId="AD" clId="Web-{E38FB6BB-3BD3-F802-ED73-A695500EE857}" dt="2023-12-11T21:50:30.167" v="350"/>
        <pc:sldMkLst>
          <pc:docMk/>
          <pc:sldMk cId="3063206856" sldId="290"/>
        </pc:sldMkLst>
        <pc:spChg chg="mod">
          <ac:chgData name="Guest User" userId="S::urn:spo:anon#74ac2155b81dd966a329a9abfd2e47a3f624b02b944a01b52c8f00b5682cad3e::" providerId="AD" clId="Web-{E38FB6BB-3BD3-F802-ED73-A695500EE857}" dt="2023-12-11T21:44:27.939" v="185" actId="20577"/>
          <ac:spMkLst>
            <pc:docMk/>
            <pc:sldMk cId="3063206856" sldId="290"/>
            <ac:spMk id="9" creationId="{19198C1F-8C46-C58D-7A88-A8AEEF190AD8}"/>
          </ac:spMkLst>
        </pc:spChg>
        <pc:spChg chg="mod">
          <ac:chgData name="Guest User" userId="S::urn:spo:anon#74ac2155b81dd966a329a9abfd2e47a3f624b02b944a01b52c8f00b5682cad3e::" providerId="AD" clId="Web-{E38FB6BB-3BD3-F802-ED73-A695500EE857}" dt="2023-12-11T21:48:39.617" v="273" actId="1076"/>
          <ac:spMkLst>
            <pc:docMk/>
            <pc:sldMk cId="3063206856" sldId="290"/>
            <ac:spMk id="13" creationId="{ADF0C5C7-75F5-DB47-CE7F-6166096E0D1A}"/>
          </ac:spMkLst>
        </pc:spChg>
        <pc:spChg chg="mod">
          <ac:chgData name="Guest User" userId="S::urn:spo:anon#74ac2155b81dd966a329a9abfd2e47a3f624b02b944a01b52c8f00b5682cad3e::" providerId="AD" clId="Web-{E38FB6BB-3BD3-F802-ED73-A695500EE857}" dt="2023-12-11T21:48:44.773" v="274" actId="1076"/>
          <ac:spMkLst>
            <pc:docMk/>
            <pc:sldMk cId="3063206856" sldId="290"/>
            <ac:spMk id="19" creationId="{8A032483-32CC-D191-1AEE-8F67543322EF}"/>
          </ac:spMkLst>
        </pc:spChg>
        <pc:graphicFrameChg chg="mod modGraphic">
          <ac:chgData name="Guest User" userId="S::urn:spo:anon#74ac2155b81dd966a329a9abfd2e47a3f624b02b944a01b52c8f00b5682cad3e::" providerId="AD" clId="Web-{E38FB6BB-3BD3-F802-ED73-A695500EE857}" dt="2023-12-11T21:46:04.285" v="219" actId="1076"/>
          <ac:graphicFrameMkLst>
            <pc:docMk/>
            <pc:sldMk cId="3063206856" sldId="290"/>
            <ac:graphicFrameMk id="7" creationId="{52027F5E-7797-1C20-8964-E4CE99E68CF2}"/>
          </ac:graphicFrameMkLst>
        </pc:graphicFrameChg>
        <pc:graphicFrameChg chg="mod modGraphic">
          <ac:chgData name="Guest User" userId="S::urn:spo:anon#74ac2155b81dd966a329a9abfd2e47a3f624b02b944a01b52c8f00b5682cad3e::" providerId="AD" clId="Web-{E38FB6BB-3BD3-F802-ED73-A695500EE857}" dt="2023-12-11T21:46:08.910" v="220" actId="1076"/>
          <ac:graphicFrameMkLst>
            <pc:docMk/>
            <pc:sldMk cId="3063206856" sldId="290"/>
            <ac:graphicFrameMk id="8" creationId="{EC5E935D-1A65-D11D-6384-43C9BDD812D1}"/>
          </ac:graphicFrameMkLst>
        </pc:graphicFrameChg>
        <pc:graphicFrameChg chg="mod modGraphic">
          <ac:chgData name="Guest User" userId="S::urn:spo:anon#74ac2155b81dd966a329a9abfd2e47a3f624b02b944a01b52c8f00b5682cad3e::" providerId="AD" clId="Web-{E38FB6BB-3BD3-F802-ED73-A695500EE857}" dt="2023-12-11T21:48:34.961" v="272" actId="1076"/>
          <ac:graphicFrameMkLst>
            <pc:docMk/>
            <pc:sldMk cId="3063206856" sldId="290"/>
            <ac:graphicFrameMk id="10" creationId="{29816D86-FC4F-A7F7-FB44-C7F138A8BE8D}"/>
          </ac:graphicFrameMkLst>
        </pc:graphicFrameChg>
        <pc:graphicFrameChg chg="mod modGraphic">
          <ac:chgData name="Guest User" userId="S::urn:spo:anon#74ac2155b81dd966a329a9abfd2e47a3f624b02b944a01b52c8f00b5682cad3e::" providerId="AD" clId="Web-{E38FB6BB-3BD3-F802-ED73-A695500EE857}" dt="2023-12-11T21:48:30.617" v="271" actId="1076"/>
          <ac:graphicFrameMkLst>
            <pc:docMk/>
            <pc:sldMk cId="3063206856" sldId="290"/>
            <ac:graphicFrameMk id="11" creationId="{D25F1CD3-E743-591D-8726-AC74BA1627A4}"/>
          </ac:graphicFrameMkLst>
        </pc:graphicFrameChg>
        <pc:graphicFrameChg chg="mod modGraphic">
          <ac:chgData name="Guest User" userId="S::urn:spo:anon#74ac2155b81dd966a329a9abfd2e47a3f624b02b944a01b52c8f00b5682cad3e::" providerId="AD" clId="Web-{E38FB6BB-3BD3-F802-ED73-A695500EE857}" dt="2023-12-11T21:48:25.632" v="270"/>
          <ac:graphicFrameMkLst>
            <pc:docMk/>
            <pc:sldMk cId="3063206856" sldId="290"/>
            <ac:graphicFrameMk id="12" creationId="{B876E3B3-CA97-4973-110A-BF6F64B06D35}"/>
          </ac:graphicFrameMkLst>
        </pc:graphicFrameChg>
        <pc:graphicFrameChg chg="mod modGraphic">
          <ac:chgData name="Guest User" userId="S::urn:spo:anon#74ac2155b81dd966a329a9abfd2e47a3f624b02b944a01b52c8f00b5682cad3e::" providerId="AD" clId="Web-{E38FB6BB-3BD3-F802-ED73-A695500EE857}" dt="2023-12-11T21:47:55.022" v="265"/>
          <ac:graphicFrameMkLst>
            <pc:docMk/>
            <pc:sldMk cId="3063206856" sldId="290"/>
            <ac:graphicFrameMk id="16" creationId="{96078C85-43A2-3959-1E88-48D67DCAECFD}"/>
          </ac:graphicFrameMkLst>
        </pc:graphicFrameChg>
        <pc:graphicFrameChg chg="mod modGraphic">
          <ac:chgData name="Guest User" userId="S::urn:spo:anon#74ac2155b81dd966a329a9abfd2e47a3f624b02b944a01b52c8f00b5682cad3e::" providerId="AD" clId="Web-{E38FB6BB-3BD3-F802-ED73-A695500EE857}" dt="2023-12-11T21:49:44.666" v="319" actId="1076"/>
          <ac:graphicFrameMkLst>
            <pc:docMk/>
            <pc:sldMk cId="3063206856" sldId="290"/>
            <ac:graphicFrameMk id="17" creationId="{6F89EBAC-6E4F-7DFA-3E06-54489A1868BC}"/>
          </ac:graphicFrameMkLst>
        </pc:graphicFrameChg>
        <pc:graphicFrameChg chg="mod modGraphic">
          <ac:chgData name="Guest User" userId="S::urn:spo:anon#74ac2155b81dd966a329a9abfd2e47a3f624b02b944a01b52c8f00b5682cad3e::" providerId="AD" clId="Web-{E38FB6BB-3BD3-F802-ED73-A695500EE857}" dt="2023-12-11T21:50:30.167" v="350"/>
          <ac:graphicFrameMkLst>
            <pc:docMk/>
            <pc:sldMk cId="3063206856" sldId="290"/>
            <ac:graphicFrameMk id="18" creationId="{310AB570-D4C0-4C37-2C5C-B6EE88086FDB}"/>
          </ac:graphicFrameMkLst>
        </pc:graphicFrameChg>
        <pc:graphicFrameChg chg="del mod modGraphic">
          <ac:chgData name="Guest User" userId="S::urn:spo:anon#74ac2155b81dd966a329a9abfd2e47a3f624b02b944a01b52c8f00b5682cad3e::" providerId="AD" clId="Web-{E38FB6BB-3BD3-F802-ED73-A695500EE857}" dt="2023-12-11T21:45:21.674" v="208"/>
          <ac:graphicFrameMkLst>
            <pc:docMk/>
            <pc:sldMk cId="3063206856" sldId="290"/>
            <ac:graphicFrameMk id="20" creationId="{982E1569-6083-69D8-AE6D-EB3C04B01633}"/>
          </ac:graphicFrameMkLst>
        </pc:graphicFrameChg>
      </pc:sldChg>
      <pc:sldChg chg="delSp modSp">
        <pc:chgData name="Guest User" userId="S::urn:spo:anon#74ac2155b81dd966a329a9abfd2e47a3f624b02b944a01b52c8f00b5682cad3e::" providerId="AD" clId="Web-{E38FB6BB-3BD3-F802-ED73-A695500EE857}" dt="2023-12-11T21:52:40.342" v="366" actId="1076"/>
        <pc:sldMkLst>
          <pc:docMk/>
          <pc:sldMk cId="1503453953" sldId="291"/>
        </pc:sldMkLst>
        <pc:graphicFrameChg chg="del">
          <ac:chgData name="Guest User" userId="S::urn:spo:anon#74ac2155b81dd966a329a9abfd2e47a3f624b02b944a01b52c8f00b5682cad3e::" providerId="AD" clId="Web-{E38FB6BB-3BD3-F802-ED73-A695500EE857}" dt="2023-12-11T21:51:47.059" v="357"/>
          <ac:graphicFrameMkLst>
            <pc:docMk/>
            <pc:sldMk cId="1503453953" sldId="291"/>
            <ac:graphicFrameMk id="3" creationId="{F9AE7BF1-8BF2-83AD-97C7-089991D3F0DA}"/>
          </ac:graphicFrameMkLst>
        </pc:graphicFrameChg>
        <pc:graphicFrameChg chg="mod modGraphic">
          <ac:chgData name="Guest User" userId="S::urn:spo:anon#74ac2155b81dd966a329a9abfd2e47a3f624b02b944a01b52c8f00b5682cad3e::" providerId="AD" clId="Web-{E38FB6BB-3BD3-F802-ED73-A695500EE857}" dt="2023-12-11T21:52:40.342" v="366" actId="1076"/>
          <ac:graphicFrameMkLst>
            <pc:docMk/>
            <pc:sldMk cId="1503453953" sldId="291"/>
            <ac:graphicFrameMk id="4" creationId="{815E2AC4-AF1D-F9EC-D711-22F18368744F}"/>
          </ac:graphicFrameMkLst>
        </pc:graphicFrameChg>
        <pc:graphicFrameChg chg="mod">
          <ac:chgData name="Guest User" userId="S::urn:spo:anon#74ac2155b81dd966a329a9abfd2e47a3f624b02b944a01b52c8f00b5682cad3e::" providerId="AD" clId="Web-{E38FB6BB-3BD3-F802-ED73-A695500EE857}" dt="2023-12-11T21:52:22.170" v="365" actId="1076"/>
          <ac:graphicFrameMkLst>
            <pc:docMk/>
            <pc:sldMk cId="1503453953" sldId="291"/>
            <ac:graphicFrameMk id="5" creationId="{9210F07B-798B-8A0F-9C8E-8F11BE27EAD8}"/>
          </ac:graphicFrameMkLst>
        </pc:graphicFrameChg>
        <pc:graphicFrameChg chg="mod modGraphic">
          <ac:chgData name="Guest User" userId="S::urn:spo:anon#74ac2155b81dd966a329a9abfd2e47a3f624b02b944a01b52c8f00b5682cad3e::" providerId="AD" clId="Web-{E38FB6BB-3BD3-F802-ED73-A695500EE857}" dt="2023-12-11T21:51:35.325" v="356"/>
          <ac:graphicFrameMkLst>
            <pc:docMk/>
            <pc:sldMk cId="1503453953" sldId="291"/>
            <ac:graphicFrameMk id="11" creationId="{861DC082-F964-65FB-21D0-0D76F3D724DD}"/>
          </ac:graphicFrameMkLst>
        </pc:graphicFrameChg>
      </pc:sldChg>
      <pc:sldChg chg="delSp modSp">
        <pc:chgData name="Guest User" userId="S::urn:spo:anon#74ac2155b81dd966a329a9abfd2e47a3f624b02b944a01b52c8f00b5682cad3e::" providerId="AD" clId="Web-{E38FB6BB-3BD3-F802-ED73-A695500EE857}" dt="2023-12-11T21:57:16.771" v="569"/>
        <pc:sldMkLst>
          <pc:docMk/>
          <pc:sldMk cId="2690878885" sldId="292"/>
        </pc:sldMkLst>
        <pc:graphicFrameChg chg="del">
          <ac:chgData name="Guest User" userId="S::urn:spo:anon#74ac2155b81dd966a329a9abfd2e47a3f624b02b944a01b52c8f00b5682cad3e::" providerId="AD" clId="Web-{E38FB6BB-3BD3-F802-ED73-A695500EE857}" dt="2023-12-11T21:55:50.800" v="548"/>
          <ac:graphicFrameMkLst>
            <pc:docMk/>
            <pc:sldMk cId="2690878885" sldId="292"/>
            <ac:graphicFrameMk id="3" creationId="{199C702D-5091-609F-2DAF-0CAA3E2BE611}"/>
          </ac:graphicFrameMkLst>
        </pc:graphicFrameChg>
        <pc:graphicFrameChg chg="mod modGraphic">
          <ac:chgData name="Guest User" userId="S::urn:spo:anon#74ac2155b81dd966a329a9abfd2e47a3f624b02b944a01b52c8f00b5682cad3e::" providerId="AD" clId="Web-{E38FB6BB-3BD3-F802-ED73-A695500EE857}" dt="2023-12-11T21:57:16.771" v="569"/>
          <ac:graphicFrameMkLst>
            <pc:docMk/>
            <pc:sldMk cId="2690878885" sldId="292"/>
            <ac:graphicFrameMk id="11" creationId="{D4B06D68-31F8-0FA5-4ECA-71A8A7C2E2D9}"/>
          </ac:graphicFrameMkLst>
        </pc:graphicFrameChg>
        <pc:graphicFrameChg chg="del">
          <ac:chgData name="Guest User" userId="S::urn:spo:anon#74ac2155b81dd966a329a9abfd2e47a3f624b02b944a01b52c8f00b5682cad3e::" providerId="AD" clId="Web-{E38FB6BB-3BD3-F802-ED73-A695500EE857}" dt="2023-12-11T21:55:56.957" v="549"/>
          <ac:graphicFrameMkLst>
            <pc:docMk/>
            <pc:sldMk cId="2690878885" sldId="292"/>
            <ac:graphicFrameMk id="15" creationId="{EC0CA93D-BAE3-DAA5-9458-BFF56AE0C9FB}"/>
          </ac:graphicFrameMkLst>
        </pc:graphicFrameChg>
      </pc:sldChg>
      <pc:sldChg chg="delSp">
        <pc:chgData name="Guest User" userId="S::urn:spo:anon#74ac2155b81dd966a329a9abfd2e47a3f624b02b944a01b52c8f00b5682cad3e::" providerId="AD" clId="Web-{E38FB6BB-3BD3-F802-ED73-A695500EE857}" dt="2023-12-11T21:57:57.647" v="572"/>
        <pc:sldMkLst>
          <pc:docMk/>
          <pc:sldMk cId="3711461407" sldId="293"/>
        </pc:sldMkLst>
        <pc:graphicFrameChg chg="del">
          <ac:chgData name="Guest User" userId="S::urn:spo:anon#74ac2155b81dd966a329a9abfd2e47a3f624b02b944a01b52c8f00b5682cad3e::" providerId="AD" clId="Web-{E38FB6BB-3BD3-F802-ED73-A695500EE857}" dt="2023-12-11T21:57:54.975" v="571"/>
          <ac:graphicFrameMkLst>
            <pc:docMk/>
            <pc:sldMk cId="3711461407" sldId="293"/>
            <ac:graphicFrameMk id="3" creationId="{3F6E53AF-BED1-1975-5671-59AA53077B88}"/>
          </ac:graphicFrameMkLst>
        </pc:graphicFrameChg>
        <pc:graphicFrameChg chg="del">
          <ac:chgData name="Guest User" userId="S::urn:spo:anon#74ac2155b81dd966a329a9abfd2e47a3f624b02b944a01b52c8f00b5682cad3e::" providerId="AD" clId="Web-{E38FB6BB-3BD3-F802-ED73-A695500EE857}" dt="2023-12-11T21:57:57.647" v="572"/>
          <ac:graphicFrameMkLst>
            <pc:docMk/>
            <pc:sldMk cId="3711461407" sldId="293"/>
            <ac:graphicFrameMk id="5" creationId="{72426563-6C2E-111F-C225-DE2E1C72FA8E}"/>
          </ac:graphicFrameMkLst>
        </pc:graphicFrameChg>
      </pc:sldChg>
      <pc:sldChg chg="mod modShow">
        <pc:chgData name="Guest User" userId="S::urn:spo:anon#74ac2155b81dd966a329a9abfd2e47a3f624b02b944a01b52c8f00b5682cad3e::" providerId="AD" clId="Web-{E38FB6BB-3BD3-F802-ED73-A695500EE857}" dt="2023-12-11T21:26:41.098" v="155"/>
        <pc:sldMkLst>
          <pc:docMk/>
          <pc:sldMk cId="98603863" sldId="294"/>
        </pc:sldMkLst>
      </pc:sldChg>
      <pc:sldChg chg="modSp">
        <pc:chgData name="Guest User" userId="S::urn:spo:anon#74ac2155b81dd966a329a9abfd2e47a3f624b02b944a01b52c8f00b5682cad3e::" providerId="AD" clId="Web-{E38FB6BB-3BD3-F802-ED73-A695500EE857}" dt="2023-12-11T21:25:27.768" v="153" actId="20577"/>
        <pc:sldMkLst>
          <pc:docMk/>
          <pc:sldMk cId="2529788521" sldId="296"/>
        </pc:sldMkLst>
        <pc:spChg chg="mod">
          <ac:chgData name="Guest User" userId="S::urn:spo:anon#74ac2155b81dd966a329a9abfd2e47a3f624b02b944a01b52c8f00b5682cad3e::" providerId="AD" clId="Web-{E38FB6BB-3BD3-F802-ED73-A695500EE857}" dt="2023-12-11T21:25:27.768" v="153" actId="20577"/>
          <ac:spMkLst>
            <pc:docMk/>
            <pc:sldMk cId="2529788521" sldId="296"/>
            <ac:spMk id="3" creationId="{C2F92AA6-AE95-1DDB-E0AB-03A2F50C419A}"/>
          </ac:spMkLst>
        </pc:spChg>
      </pc:sldChg>
      <pc:sldChg chg="modSp">
        <pc:chgData name="Guest User" userId="S::urn:spo:anon#74ac2155b81dd966a329a9abfd2e47a3f624b02b944a01b52c8f00b5682cad3e::" providerId="AD" clId="Web-{E38FB6BB-3BD3-F802-ED73-A695500EE857}" dt="2023-12-11T21:55:07.158" v="547"/>
        <pc:sldMkLst>
          <pc:docMk/>
          <pc:sldMk cId="2443419076" sldId="306"/>
        </pc:sldMkLst>
        <pc:graphicFrameChg chg="mod modGraphic">
          <ac:chgData name="Guest User" userId="S::urn:spo:anon#74ac2155b81dd966a329a9abfd2e47a3f624b02b944a01b52c8f00b5682cad3e::" providerId="AD" clId="Web-{E38FB6BB-3BD3-F802-ED73-A695500EE857}" dt="2023-12-11T21:55:07.158" v="547"/>
          <ac:graphicFrameMkLst>
            <pc:docMk/>
            <pc:sldMk cId="2443419076" sldId="306"/>
            <ac:graphicFrameMk id="12" creationId="{8872D215-6F19-307A-3941-EE58D5CE8928}"/>
          </ac:graphicFrameMkLst>
        </pc:graphicFrameChg>
      </pc:sldChg>
      <pc:sldChg chg="delSp modSp add replId">
        <pc:chgData name="Guest User" userId="S::urn:spo:anon#74ac2155b81dd966a329a9abfd2e47a3f624b02b944a01b52c8f00b5682cad3e::" providerId="AD" clId="Web-{E38FB6BB-3BD3-F802-ED73-A695500EE857}" dt="2023-12-11T21:41:22.324" v="175" actId="1076"/>
        <pc:sldMkLst>
          <pc:docMk/>
          <pc:sldMk cId="4124149272" sldId="310"/>
        </pc:sldMkLst>
        <pc:spChg chg="del">
          <ac:chgData name="Guest User" userId="S::urn:spo:anon#74ac2155b81dd966a329a9abfd2e47a3f624b02b944a01b52c8f00b5682cad3e::" providerId="AD" clId="Web-{E38FB6BB-3BD3-F802-ED73-A695500EE857}" dt="2023-12-11T21:40:28.245" v="169"/>
          <ac:spMkLst>
            <pc:docMk/>
            <pc:sldMk cId="4124149272" sldId="310"/>
            <ac:spMk id="4" creationId="{04A1885B-C288-48B7-E419-1D72512033F5}"/>
          </ac:spMkLst>
        </pc:spChg>
        <pc:spChg chg="mod">
          <ac:chgData name="Guest User" userId="S::urn:spo:anon#74ac2155b81dd966a329a9abfd2e47a3f624b02b944a01b52c8f00b5682cad3e::" providerId="AD" clId="Web-{E38FB6BB-3BD3-F802-ED73-A695500EE857}" dt="2023-12-11T21:41:16.558" v="174" actId="1076"/>
          <ac:spMkLst>
            <pc:docMk/>
            <pc:sldMk cId="4124149272" sldId="310"/>
            <ac:spMk id="7" creationId="{D86B5F08-F943-01D1-A427-10726CA91683}"/>
          </ac:spMkLst>
        </pc:spChg>
        <pc:spChg chg="mod">
          <ac:chgData name="Guest User" userId="S::urn:spo:anon#74ac2155b81dd966a329a9abfd2e47a3f624b02b944a01b52c8f00b5682cad3e::" providerId="AD" clId="Web-{E38FB6BB-3BD3-F802-ED73-A695500EE857}" dt="2023-12-11T21:41:02.136" v="170" actId="1076"/>
          <ac:spMkLst>
            <pc:docMk/>
            <pc:sldMk cId="4124149272" sldId="310"/>
            <ac:spMk id="9" creationId="{5D1C0D9A-1D2D-B8A7-015A-805063D4CE86}"/>
          </ac:spMkLst>
        </pc:spChg>
        <pc:spChg chg="del">
          <ac:chgData name="Guest User" userId="S::urn:spo:anon#74ac2155b81dd966a329a9abfd2e47a3f624b02b944a01b52c8f00b5682cad3e::" providerId="AD" clId="Web-{E38FB6BB-3BD3-F802-ED73-A695500EE857}" dt="2023-12-11T21:40:22.541" v="167"/>
          <ac:spMkLst>
            <pc:docMk/>
            <pc:sldMk cId="4124149272" sldId="310"/>
            <ac:spMk id="10" creationId="{DCA8F06C-0AC8-9B79-73B8-A15F23E4D870}"/>
          </ac:spMkLst>
        </pc:spChg>
        <pc:spChg chg="mod">
          <ac:chgData name="Guest User" userId="S::urn:spo:anon#74ac2155b81dd966a329a9abfd2e47a3f624b02b944a01b52c8f00b5682cad3e::" providerId="AD" clId="Web-{E38FB6BB-3BD3-F802-ED73-A695500EE857}" dt="2023-12-11T21:41:22.324" v="175" actId="1076"/>
          <ac:spMkLst>
            <pc:docMk/>
            <pc:sldMk cId="4124149272" sldId="310"/>
            <ac:spMk id="12" creationId="{400A8D10-1A3E-61B9-7D85-BEAF7C6FAA70}"/>
          </ac:spMkLst>
        </pc:spChg>
        <pc:graphicFrameChg chg="mod">
          <ac:chgData name="Guest User" userId="S::urn:spo:anon#74ac2155b81dd966a329a9abfd2e47a3f624b02b944a01b52c8f00b5682cad3e::" providerId="AD" clId="Web-{E38FB6BB-3BD3-F802-ED73-A695500EE857}" dt="2023-12-11T21:41:07.371" v="171" actId="1076"/>
          <ac:graphicFrameMkLst>
            <pc:docMk/>
            <pc:sldMk cId="4124149272" sldId="310"/>
            <ac:graphicFrameMk id="5" creationId="{95283C7B-53D7-AC86-92B2-0C69B284535B}"/>
          </ac:graphicFrameMkLst>
        </pc:graphicFrameChg>
        <pc:graphicFrameChg chg="del">
          <ac:chgData name="Guest User" userId="S::urn:spo:anon#74ac2155b81dd966a329a9abfd2e47a3f624b02b944a01b52c8f00b5682cad3e::" providerId="AD" clId="Web-{E38FB6BB-3BD3-F802-ED73-A695500EE857}" dt="2023-12-11T21:40:24.088" v="168"/>
          <ac:graphicFrameMkLst>
            <pc:docMk/>
            <pc:sldMk cId="4124149272" sldId="310"/>
            <ac:graphicFrameMk id="8" creationId="{620A36EA-42B1-927B-E8F1-EFABD4A29866}"/>
          </ac:graphicFrameMkLst>
        </pc:graphicFrameChg>
        <pc:graphicFrameChg chg="mod">
          <ac:chgData name="Guest User" userId="S::urn:spo:anon#74ac2155b81dd966a329a9abfd2e47a3f624b02b944a01b52c8f00b5682cad3e::" providerId="AD" clId="Web-{E38FB6BB-3BD3-F802-ED73-A695500EE857}" dt="2023-12-11T21:41:11.886" v="173" actId="1076"/>
          <ac:graphicFrameMkLst>
            <pc:docMk/>
            <pc:sldMk cId="4124149272" sldId="310"/>
            <ac:graphicFrameMk id="11" creationId="{29FA1D2C-8E1A-B621-5894-3A061CA5012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package" Target="../embeddings/Microsoft_Excel_Worksheet5.xlsx"/><Relationship Id="rId4" Type="http://schemas.openxmlformats.org/officeDocument/2006/relationships/image" Target="../media/image20.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64524658575303E-2"/>
          <c:y val="4.7360988778556837E-2"/>
          <c:w val="0.94431885530437731"/>
          <c:h val="0.8257935834843898"/>
        </c:manualLayout>
      </c:layout>
      <c:barChart>
        <c:barDir val="col"/>
        <c:grouping val="stacked"/>
        <c:varyColors val="0"/>
        <c:ser>
          <c:idx val="0"/>
          <c:order val="0"/>
          <c:tx>
            <c:strRef>
              <c:f>Sheet1!$A$2</c:f>
              <c:strCache>
                <c:ptCount val="1"/>
                <c:pt idx="0">
                  <c:v>Core clients</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Avenir Next LT Pro Light" panose="020B03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Sheet1!$B$1:$F$1</c:f>
              <c:strCache>
                <c:ptCount val="5"/>
                <c:pt idx="0">
                  <c:v>FY 18-19</c:v>
                </c:pt>
                <c:pt idx="1">
                  <c:v>FY 19-20</c:v>
                </c:pt>
                <c:pt idx="2">
                  <c:v>FY 20-21</c:v>
                </c:pt>
                <c:pt idx="3">
                  <c:v>FY 21-22</c:v>
                </c:pt>
                <c:pt idx="4">
                  <c:v>FY 22-23</c:v>
                </c:pt>
              </c:strCache>
            </c:strRef>
          </c:cat>
          <c:val>
            <c:numRef>
              <c:f>Sheet1!$B$2:$F$2</c:f>
              <c:numCache>
                <c:formatCode>_(* #,##0_);_(* \(#,##0\);_(* "-"??_);_(@_)</c:formatCode>
                <c:ptCount val="5"/>
                <c:pt idx="0">
                  <c:v>67242</c:v>
                </c:pt>
                <c:pt idx="1">
                  <c:v>41429</c:v>
                </c:pt>
                <c:pt idx="2">
                  <c:v>38379</c:v>
                </c:pt>
                <c:pt idx="3">
                  <c:v>41436</c:v>
                </c:pt>
                <c:pt idx="4" formatCode="#,##0">
                  <c:v>70263</c:v>
                </c:pt>
              </c:numCache>
            </c:numRef>
          </c:val>
          <c:extLst>
            <c:ext xmlns:c16="http://schemas.microsoft.com/office/drawing/2014/chart" uri="{C3380CC4-5D6E-409C-BE32-E72D297353CC}">
              <c16:uniqueId val="{00000000-3957-48E8-A861-E78EB8A18093}"/>
            </c:ext>
          </c:extLst>
        </c:ser>
        <c:ser>
          <c:idx val="1"/>
          <c:order val="1"/>
          <c:tx>
            <c:strRef>
              <c:f>Sheet1!$A$3</c:f>
              <c:strCache>
                <c:ptCount val="1"/>
                <c:pt idx="0">
                  <c:v>Community events/drop ins</c:v>
                </c:pt>
              </c:strCache>
            </c:strRef>
          </c:tx>
          <c:spPr>
            <a:solidFill>
              <a:schemeClr val="accent6"/>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venir Next LT Pro Light" panose="020B03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Sheet1!$B$1:$F$1</c:f>
              <c:strCache>
                <c:ptCount val="5"/>
                <c:pt idx="0">
                  <c:v>FY 18-19</c:v>
                </c:pt>
                <c:pt idx="1">
                  <c:v>FY 19-20</c:v>
                </c:pt>
                <c:pt idx="2">
                  <c:v>FY 20-21</c:v>
                </c:pt>
                <c:pt idx="3">
                  <c:v>FY 21-22</c:v>
                </c:pt>
                <c:pt idx="4">
                  <c:v>FY 22-23</c:v>
                </c:pt>
              </c:strCache>
            </c:strRef>
          </c:cat>
          <c:val>
            <c:numRef>
              <c:f>Sheet1!$B$3:$F$3</c:f>
              <c:numCache>
                <c:formatCode>_(* #,##0_);_(* \(#,##0\);_(* "-"??_);_(@_)</c:formatCode>
                <c:ptCount val="5"/>
                <c:pt idx="0">
                  <c:v>30548</c:v>
                </c:pt>
                <c:pt idx="1">
                  <c:v>32668</c:v>
                </c:pt>
                <c:pt idx="2">
                  <c:v>47715</c:v>
                </c:pt>
                <c:pt idx="3">
                  <c:v>35303</c:v>
                </c:pt>
                <c:pt idx="4" formatCode="#,##0">
                  <c:v>31142</c:v>
                </c:pt>
              </c:numCache>
            </c:numRef>
          </c:val>
          <c:extLst>
            <c:ext xmlns:c16="http://schemas.microsoft.com/office/drawing/2014/chart" uri="{C3380CC4-5D6E-409C-BE32-E72D297353CC}">
              <c16:uniqueId val="{00000001-3957-48E8-A861-E78EB8A18093}"/>
            </c:ext>
          </c:extLst>
        </c:ser>
        <c:ser>
          <c:idx val="2"/>
          <c:order val="2"/>
          <c:tx>
            <c:strRef>
              <c:f>Sheet1!$A$4</c:f>
              <c:strCache>
                <c:ptCount val="1"/>
                <c:pt idx="0">
                  <c:v>Total Labels</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venir Next LT Pro Light" panose="020B03040202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Sheet1!$B$1:$F$1</c:f>
              <c:strCache>
                <c:ptCount val="5"/>
                <c:pt idx="0">
                  <c:v>FY 18-19</c:v>
                </c:pt>
                <c:pt idx="1">
                  <c:v>FY 19-20</c:v>
                </c:pt>
                <c:pt idx="2">
                  <c:v>FY 20-21</c:v>
                </c:pt>
                <c:pt idx="3">
                  <c:v>FY 21-22</c:v>
                </c:pt>
                <c:pt idx="4">
                  <c:v>FY 22-23</c:v>
                </c:pt>
              </c:strCache>
            </c:strRef>
          </c:cat>
          <c:val>
            <c:numRef>
              <c:f>Sheet1!$B$4:$F$4</c:f>
              <c:numCache>
                <c:formatCode>#,##0</c:formatCode>
                <c:ptCount val="5"/>
                <c:pt idx="0">
                  <c:v>97790</c:v>
                </c:pt>
                <c:pt idx="1">
                  <c:v>74097</c:v>
                </c:pt>
                <c:pt idx="2">
                  <c:v>86094</c:v>
                </c:pt>
                <c:pt idx="3">
                  <c:v>76739</c:v>
                </c:pt>
                <c:pt idx="4">
                  <c:v>101405</c:v>
                </c:pt>
              </c:numCache>
            </c:numRef>
          </c:val>
          <c:extLst>
            <c:ext xmlns:c16="http://schemas.microsoft.com/office/drawing/2014/chart" uri="{C3380CC4-5D6E-409C-BE32-E72D297353CC}">
              <c16:uniqueId val="{00000002-3957-48E8-A861-E78EB8A18093}"/>
            </c:ext>
          </c:extLst>
        </c:ser>
        <c:dLbls>
          <c:showLegendKey val="0"/>
          <c:showVal val="0"/>
          <c:showCatName val="0"/>
          <c:showSerName val="0"/>
          <c:showPercent val="0"/>
          <c:showBubbleSize val="0"/>
        </c:dLbls>
        <c:gapWidth val="20"/>
        <c:overlap val="100"/>
        <c:axId val="204418904"/>
        <c:axId val="204417728"/>
      </c:barChart>
      <c:catAx>
        <c:axId val="204418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Avenir Next LT Pro Light" panose="020B0304020202020204" pitchFamily="34" charset="0"/>
                <a:ea typeface="+mn-ea"/>
                <a:cs typeface="+mn-cs"/>
              </a:defRPr>
            </a:pPr>
            <a:endParaRPr lang="en-US"/>
          </a:p>
        </c:txPr>
        <c:crossAx val="204417728"/>
        <c:crosses val="autoZero"/>
        <c:auto val="1"/>
        <c:lblAlgn val="ctr"/>
        <c:lblOffset val="100"/>
        <c:noMultiLvlLbl val="0"/>
      </c:catAx>
      <c:valAx>
        <c:axId val="204417728"/>
        <c:scaling>
          <c:orientation val="minMax"/>
          <c:max val="180000"/>
        </c:scaling>
        <c:delete val="1"/>
        <c:axPos val="l"/>
        <c:numFmt formatCode="_(* #,##0_);_(* \(#,##0\);_(* &quot;-&quot;??_);_(@_)" sourceLinked="1"/>
        <c:majorTickMark val="out"/>
        <c:minorTickMark val="none"/>
        <c:tickLblPos val="nextTo"/>
        <c:crossAx val="204418904"/>
        <c:crosses val="autoZero"/>
        <c:crossBetween val="between"/>
      </c:valAx>
      <c:spPr>
        <a:noFill/>
        <a:ln w="25400">
          <a:noFill/>
        </a:ln>
        <a:effectLst/>
      </c:spPr>
    </c:plotArea>
    <c:plotVisOnly val="1"/>
    <c:dispBlanksAs val="gap"/>
    <c:showDLblsOverMax val="0"/>
  </c:chart>
  <c:spPr>
    <a:noFill/>
    <a:ln w="9525" cap="flat" cmpd="sng" algn="ctr">
      <a:noFill/>
      <a:prstDash val="solid"/>
      <a:round/>
    </a:ln>
    <a:effectLst/>
  </c:spPr>
  <c:txPr>
    <a:bodyPr/>
    <a:lstStyle/>
    <a:p>
      <a:pPr>
        <a:defRPr sz="1400" b="1">
          <a:solidFill>
            <a:schemeClr val="bg1">
              <a:lumMod val="50000"/>
            </a:schemeClr>
          </a:solidFill>
          <a:latin typeface="Avenir Next LT Pro Light" panose="020B0304020202020204" pitchFamily="34"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Screened</c:v>
                </c:pt>
              </c:strCache>
            </c:strRef>
          </c:tx>
          <c:spPr>
            <a:solidFill>
              <a:schemeClr val="accent3"/>
            </a:solidFill>
            <a:ln>
              <a:noFill/>
            </a:ln>
            <a:effectLst/>
          </c:spPr>
          <c:invertIfNegative val="0"/>
          <c:dPt>
            <c:idx val="0"/>
            <c:invertIfNegative val="0"/>
            <c:bubble3D val="0"/>
            <c:extLst>
              <c:ext xmlns:c16="http://schemas.microsoft.com/office/drawing/2014/chart" uri="{C3380CC4-5D6E-409C-BE32-E72D297353CC}">
                <c16:uniqueId val="{00000000-DF77-4162-BC90-73CEAE8452EE}"/>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Screened on ASQ-3</c:v>
                </c:pt>
                <c:pt idx="1">
                  <c:v>Flagged on ASQ-3</c:v>
                </c:pt>
                <c:pt idx="2">
                  <c:v>Monitor and Re-screen</c:v>
                </c:pt>
                <c:pt idx="3">
                  <c:v>Concern Present, No Referral</c:v>
                </c:pt>
                <c:pt idx="4">
                  <c:v>Referred to KCN</c:v>
                </c:pt>
                <c:pt idx="5">
                  <c:v>Other Referral Resources</c:v>
                </c:pt>
              </c:strCache>
            </c:strRef>
          </c:cat>
          <c:val>
            <c:numRef>
              <c:f>Sheet1!$B$2:$B$7</c:f>
              <c:numCache>
                <c:formatCode>General</c:formatCode>
                <c:ptCount val="6"/>
                <c:pt idx="0">
                  <c:v>87</c:v>
                </c:pt>
              </c:numCache>
            </c:numRef>
          </c:val>
          <c:extLst>
            <c:ext xmlns:c16="http://schemas.microsoft.com/office/drawing/2014/chart" uri="{C3380CC4-5D6E-409C-BE32-E72D297353CC}">
              <c16:uniqueId val="{00000001-DF77-4162-BC90-73CEAE8452EE}"/>
            </c:ext>
          </c:extLst>
        </c:ser>
        <c:ser>
          <c:idx val="1"/>
          <c:order val="1"/>
          <c:tx>
            <c:strRef>
              <c:f>Sheet1!$C$1</c:f>
              <c:strCache>
                <c:ptCount val="1"/>
                <c:pt idx="0">
                  <c:v>Flagged</c:v>
                </c:pt>
              </c:strCache>
            </c:strRef>
          </c:tx>
          <c:spPr>
            <a:solidFill>
              <a:schemeClr val="accent4"/>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Screened on ASQ-3</c:v>
                </c:pt>
                <c:pt idx="1">
                  <c:v>Flagged on ASQ-3</c:v>
                </c:pt>
                <c:pt idx="2">
                  <c:v>Monitor and Re-screen</c:v>
                </c:pt>
                <c:pt idx="3">
                  <c:v>Concern Present, No Referral</c:v>
                </c:pt>
                <c:pt idx="4">
                  <c:v>Referred to KCN</c:v>
                </c:pt>
                <c:pt idx="5">
                  <c:v>Other Referral Resources</c:v>
                </c:pt>
              </c:strCache>
            </c:strRef>
          </c:cat>
          <c:val>
            <c:numRef>
              <c:f>Sheet1!$C$2:$C$7</c:f>
              <c:numCache>
                <c:formatCode>General</c:formatCode>
                <c:ptCount val="6"/>
                <c:pt idx="1">
                  <c:v>46</c:v>
                </c:pt>
              </c:numCache>
            </c:numRef>
          </c:val>
          <c:extLst>
            <c:ext xmlns:c16="http://schemas.microsoft.com/office/drawing/2014/chart" uri="{C3380CC4-5D6E-409C-BE32-E72D297353CC}">
              <c16:uniqueId val="{00000002-DF77-4162-BC90-73CEAE8452EE}"/>
            </c:ext>
          </c:extLst>
        </c:ser>
        <c:ser>
          <c:idx val="2"/>
          <c:order val="2"/>
          <c:tx>
            <c:strRef>
              <c:f>Sheet1!$D$1</c:f>
              <c:strCache>
                <c:ptCount val="1"/>
                <c:pt idx="0">
                  <c:v>Referred</c:v>
                </c:pt>
              </c:strCache>
            </c:strRef>
          </c:tx>
          <c:spPr>
            <a:solidFill>
              <a:schemeClr val="accent6"/>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Screened on ASQ-3</c:v>
                </c:pt>
                <c:pt idx="1">
                  <c:v>Flagged on ASQ-3</c:v>
                </c:pt>
                <c:pt idx="2">
                  <c:v>Monitor and Re-screen</c:v>
                </c:pt>
                <c:pt idx="3">
                  <c:v>Concern Present, No Referral</c:v>
                </c:pt>
                <c:pt idx="4">
                  <c:v>Referred to KCN</c:v>
                </c:pt>
                <c:pt idx="5">
                  <c:v>Other Referral Resources</c:v>
                </c:pt>
              </c:strCache>
            </c:strRef>
          </c:cat>
          <c:val>
            <c:numRef>
              <c:f>Sheet1!$D$2:$D$7</c:f>
              <c:numCache>
                <c:formatCode>General</c:formatCode>
                <c:ptCount val="6"/>
                <c:pt idx="2">
                  <c:v>28</c:v>
                </c:pt>
                <c:pt idx="3">
                  <c:v>5</c:v>
                </c:pt>
                <c:pt idx="4">
                  <c:v>4</c:v>
                </c:pt>
                <c:pt idx="5">
                  <c:v>9</c:v>
                </c:pt>
              </c:numCache>
            </c:numRef>
          </c:val>
          <c:extLst>
            <c:ext xmlns:c16="http://schemas.microsoft.com/office/drawing/2014/chart" uri="{C3380CC4-5D6E-409C-BE32-E72D297353CC}">
              <c16:uniqueId val="{00000003-DF77-4162-BC90-73CEAE8452EE}"/>
            </c:ext>
          </c:extLst>
        </c:ser>
        <c:dLbls>
          <c:showLegendKey val="0"/>
          <c:showVal val="1"/>
          <c:showCatName val="0"/>
          <c:showSerName val="0"/>
          <c:showPercent val="0"/>
          <c:showBubbleSize val="0"/>
        </c:dLbls>
        <c:gapWidth val="20"/>
        <c:overlap val="100"/>
        <c:axId val="1548535552"/>
        <c:axId val="1548537216"/>
      </c:barChart>
      <c:catAx>
        <c:axId val="15485355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lgn="just">
              <a:defRPr/>
            </a:pPr>
            <a:endParaRPr lang="en-US"/>
          </a:p>
        </c:txPr>
        <c:crossAx val="1548537216"/>
        <c:crosses val="autoZero"/>
        <c:auto val="1"/>
        <c:lblAlgn val="ctr"/>
        <c:lblOffset val="100"/>
        <c:noMultiLvlLbl val="0"/>
      </c:catAx>
      <c:valAx>
        <c:axId val="1548537216"/>
        <c:scaling>
          <c:orientation val="minMax"/>
        </c:scaling>
        <c:delete val="1"/>
        <c:axPos val="t"/>
        <c:numFmt formatCode="General" sourceLinked="1"/>
        <c:majorTickMark val="none"/>
        <c:minorTickMark val="none"/>
        <c:tickLblPos val="nextTo"/>
        <c:crossAx val="1548535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bg1">
              <a:lumMod val="50000"/>
            </a:schemeClr>
          </a:solidFill>
          <a:latin typeface="Tw Cen MT" panose="020B0602020104020603"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Sheet1!$A$2</c:f>
              <c:strCache>
                <c:ptCount val="1"/>
                <c:pt idx="0">
                  <c:v>Unduplicated across all programs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FCCHs</c:v>
                </c:pt>
                <c:pt idx="1">
                  <c:v>Centers</c:v>
                </c:pt>
                <c:pt idx="2">
                  <c:v>Alternative</c:v>
                </c:pt>
              </c:strCache>
            </c:strRef>
          </c:cat>
          <c:val>
            <c:numRef>
              <c:f>Sheet1!$B$2:$D$2</c:f>
              <c:numCache>
                <c:formatCode>0</c:formatCode>
                <c:ptCount val="3"/>
                <c:pt idx="0">
                  <c:v>402</c:v>
                </c:pt>
                <c:pt idx="1">
                  <c:v>113</c:v>
                </c:pt>
                <c:pt idx="2">
                  <c:v>146</c:v>
                </c:pt>
              </c:numCache>
            </c:numRef>
          </c:val>
          <c:extLst>
            <c:ext xmlns:c16="http://schemas.microsoft.com/office/drawing/2014/chart" uri="{C3380CC4-5D6E-409C-BE32-E72D297353CC}">
              <c16:uniqueId val="{00000000-E087-4390-810B-39175F494FD8}"/>
            </c:ext>
          </c:extLst>
        </c:ser>
        <c:dLbls>
          <c:showLegendKey val="0"/>
          <c:showVal val="1"/>
          <c:showCatName val="0"/>
          <c:showSerName val="0"/>
          <c:showPercent val="0"/>
          <c:showBubbleSize val="0"/>
        </c:dLbls>
        <c:gapWidth val="100"/>
        <c:overlap val="-20"/>
        <c:axId val="207762112"/>
        <c:axId val="207764856"/>
        <c:extLst/>
      </c:barChart>
      <c:catAx>
        <c:axId val="2077621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Tw Cen MT" panose="020B0602020104020603" pitchFamily="34" charset="0"/>
                <a:ea typeface="+mn-ea"/>
                <a:cs typeface="+mn-cs"/>
              </a:defRPr>
            </a:pPr>
            <a:endParaRPr lang="en-US"/>
          </a:p>
        </c:txPr>
        <c:crossAx val="207764856"/>
        <c:crosses val="autoZero"/>
        <c:auto val="1"/>
        <c:lblAlgn val="ctr"/>
        <c:lblOffset val="100"/>
        <c:noMultiLvlLbl val="0"/>
      </c:catAx>
      <c:valAx>
        <c:axId val="207764856"/>
        <c:scaling>
          <c:orientation val="minMax"/>
        </c:scaling>
        <c:delete val="1"/>
        <c:axPos val="t"/>
        <c:numFmt formatCode="0" sourceLinked="1"/>
        <c:majorTickMark val="out"/>
        <c:minorTickMark val="none"/>
        <c:tickLblPos val="nextTo"/>
        <c:crossAx val="2077621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solidFill>
            <a:schemeClr val="bg1">
              <a:lumMod val="50000"/>
            </a:schemeClr>
          </a:solidFill>
          <a:latin typeface="Tw Cen MT" panose="020B0602020104020603"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Sheet1!$A$2</c:f>
              <c:strCache>
                <c:ptCount val="1"/>
                <c:pt idx="0">
                  <c:v>Unduplicated across all programs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FCCHs</c:v>
                </c:pt>
                <c:pt idx="1">
                  <c:v>Centers</c:v>
                </c:pt>
                <c:pt idx="2">
                  <c:v>Alternative</c:v>
                </c:pt>
              </c:strCache>
            </c:strRef>
          </c:cat>
          <c:val>
            <c:numRef>
              <c:f>Sheet1!$B$2:$D$2</c:f>
              <c:numCache>
                <c:formatCode>_(* #,##0_);_(* \(#,##0\);_(* "-"??_);_(@_)</c:formatCode>
                <c:ptCount val="3"/>
                <c:pt idx="0">
                  <c:v>2755</c:v>
                </c:pt>
                <c:pt idx="1">
                  <c:v>3747</c:v>
                </c:pt>
                <c:pt idx="2">
                  <c:v>3752</c:v>
                </c:pt>
              </c:numCache>
            </c:numRef>
          </c:val>
          <c:extLst>
            <c:ext xmlns:c16="http://schemas.microsoft.com/office/drawing/2014/chart" uri="{C3380CC4-5D6E-409C-BE32-E72D297353CC}">
              <c16:uniqueId val="{00000000-2F05-49FB-8C8B-1589785C71E4}"/>
            </c:ext>
          </c:extLst>
        </c:ser>
        <c:dLbls>
          <c:showLegendKey val="0"/>
          <c:showVal val="1"/>
          <c:showCatName val="0"/>
          <c:showSerName val="0"/>
          <c:showPercent val="0"/>
          <c:showBubbleSize val="0"/>
        </c:dLbls>
        <c:gapWidth val="150"/>
        <c:overlap val="-25"/>
        <c:axId val="207762112"/>
        <c:axId val="207764856"/>
        <c:extLst/>
      </c:barChart>
      <c:catAx>
        <c:axId val="2077621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Tw Cen MT" panose="020B0602020104020603" pitchFamily="34" charset="0"/>
                <a:ea typeface="+mn-ea"/>
                <a:cs typeface="+mn-cs"/>
              </a:defRPr>
            </a:pPr>
            <a:endParaRPr lang="en-US"/>
          </a:p>
        </c:txPr>
        <c:crossAx val="207764856"/>
        <c:crosses val="autoZero"/>
        <c:auto val="1"/>
        <c:lblAlgn val="ctr"/>
        <c:lblOffset val="100"/>
        <c:noMultiLvlLbl val="0"/>
      </c:catAx>
      <c:valAx>
        <c:axId val="207764856"/>
        <c:scaling>
          <c:orientation val="minMax"/>
          <c:max val="5000"/>
        </c:scaling>
        <c:delete val="1"/>
        <c:axPos val="t"/>
        <c:numFmt formatCode="_(* #,##0_);_(* \(#,##0\);_(* &quot;-&quot;??_);_(@_)" sourceLinked="1"/>
        <c:majorTickMark val="out"/>
        <c:minorTickMark val="none"/>
        <c:tickLblPos val="nextTo"/>
        <c:crossAx val="2077621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solidFill>
            <a:schemeClr val="bg1">
              <a:lumMod val="50000"/>
            </a:schemeClr>
          </a:solidFill>
          <a:latin typeface="Tw Cen MT" panose="020B0602020104020603"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8423961511581E-2"/>
          <c:y val="7.193298493306767E-2"/>
          <c:w val="0.97070451719850803"/>
          <c:h val="0.7951909305597108"/>
        </c:manualLayout>
      </c:layout>
      <c:lineChart>
        <c:grouping val="standard"/>
        <c:varyColors val="0"/>
        <c:ser>
          <c:idx val="0"/>
          <c:order val="0"/>
          <c:tx>
            <c:strRef>
              <c:f>Sheet1!$B$1</c:f>
              <c:strCache>
                <c:ptCount val="1"/>
                <c:pt idx="0">
                  <c:v>Children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Pt>
            <c:idx val="0"/>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1-B1B4-4EB4-ADCC-3FB62066DB8A}"/>
              </c:ext>
            </c:extLst>
          </c:dPt>
          <c:dPt>
            <c:idx val="1"/>
            <c:marker>
              <c:symbol val="circle"/>
              <c:size val="5"/>
              <c:spPr>
                <a:solidFill>
                  <a:schemeClr val="accent6"/>
                </a:solidFill>
                <a:ln w="9525">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3-B1B4-4EB4-ADCC-3FB62066DB8A}"/>
              </c:ext>
            </c:extLst>
          </c:dPt>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Avenir Next LT Pro" panose="020B05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FY 13-14</c:v>
                </c:pt>
                <c:pt idx="1">
                  <c:v>FY 14-15</c:v>
                </c:pt>
                <c:pt idx="2">
                  <c:v>FY 15-16</c:v>
                </c:pt>
                <c:pt idx="3">
                  <c:v>FY 16-17</c:v>
                </c:pt>
                <c:pt idx="4">
                  <c:v>FY 17-18</c:v>
                </c:pt>
                <c:pt idx="5">
                  <c:v>FY 18-19</c:v>
                </c:pt>
                <c:pt idx="6">
                  <c:v>FY 19-20</c:v>
                </c:pt>
                <c:pt idx="7">
                  <c:v>FY 20-21</c:v>
                </c:pt>
                <c:pt idx="8">
                  <c:v>FY 21-22</c:v>
                </c:pt>
                <c:pt idx="9">
                  <c:v>Children</c:v>
                </c:pt>
              </c:strCache>
            </c:strRef>
          </c:cat>
          <c:val>
            <c:numRef>
              <c:f>Sheet1!$B$2:$B$11</c:f>
              <c:numCache>
                <c:formatCode>_(* #,##0_);_(* \(#,##0\);_(* "-"??_);_(@_)</c:formatCode>
                <c:ptCount val="10"/>
                <c:pt idx="0">
                  <c:v>3248</c:v>
                </c:pt>
                <c:pt idx="1">
                  <c:v>5113</c:v>
                </c:pt>
                <c:pt idx="2">
                  <c:v>6272</c:v>
                </c:pt>
                <c:pt idx="3">
                  <c:v>7998</c:v>
                </c:pt>
                <c:pt idx="4">
                  <c:v>7751</c:v>
                </c:pt>
                <c:pt idx="5">
                  <c:v>8221</c:v>
                </c:pt>
                <c:pt idx="6">
                  <c:v>8598</c:v>
                </c:pt>
                <c:pt idx="7">
                  <c:v>10722</c:v>
                </c:pt>
                <c:pt idx="8">
                  <c:v>10986</c:v>
                </c:pt>
                <c:pt idx="9">
                  <c:v>10836</c:v>
                </c:pt>
              </c:numCache>
            </c:numRef>
          </c:val>
          <c:smooth val="0"/>
          <c:extLst>
            <c:ext xmlns:c16="http://schemas.microsoft.com/office/drawing/2014/chart" uri="{C3380CC4-5D6E-409C-BE32-E72D297353CC}">
              <c16:uniqueId val="{00000004-B1B4-4EB4-ADCC-3FB62066DB8A}"/>
            </c:ext>
          </c:extLst>
        </c:ser>
        <c:dLbls>
          <c:showLegendKey val="0"/>
          <c:showVal val="0"/>
          <c:showCatName val="0"/>
          <c:showSerName val="0"/>
          <c:showPercent val="0"/>
          <c:showBubbleSize val="0"/>
        </c:dLbls>
        <c:marker val="1"/>
        <c:smooth val="0"/>
        <c:axId val="207765640"/>
        <c:axId val="207766032"/>
      </c:lineChart>
      <c:catAx>
        <c:axId val="2077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venir Next LT Pro" panose="020B0504020202020204" pitchFamily="34" charset="0"/>
                <a:ea typeface="+mn-ea"/>
                <a:cs typeface="+mn-cs"/>
              </a:defRPr>
            </a:pPr>
            <a:endParaRPr lang="en-US"/>
          </a:p>
        </c:txPr>
        <c:crossAx val="207766032"/>
        <c:crosses val="autoZero"/>
        <c:auto val="1"/>
        <c:lblAlgn val="ctr"/>
        <c:lblOffset val="100"/>
        <c:noMultiLvlLbl val="0"/>
      </c:catAx>
      <c:valAx>
        <c:axId val="207766032"/>
        <c:scaling>
          <c:orientation val="minMax"/>
        </c:scaling>
        <c:delete val="1"/>
        <c:axPos val="l"/>
        <c:numFmt formatCode="_(* #,##0_);_(* \(#,##0\);_(* &quot;-&quot;??_);_(@_)" sourceLinked="1"/>
        <c:majorTickMark val="none"/>
        <c:minorTickMark val="none"/>
        <c:tickLblPos val="nextTo"/>
        <c:crossAx val="207765640"/>
        <c:crosses val="autoZero"/>
        <c:crossBetween val="between"/>
      </c:valAx>
      <c:spPr>
        <a:noFill/>
        <a:ln>
          <a:noFill/>
        </a:ln>
        <a:effectLst/>
      </c:spPr>
    </c:plotArea>
    <c:legend>
      <c:legendPos val="t"/>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28495284415832955"/>
          <c:y val="2.2022128482068439E-2"/>
          <c:w val="0.14669586513499622"/>
          <c:h val="8.372136978795176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Avenir Next LT Pro" panose="020B0504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a:solidFill>
            <a:schemeClr val="bg1">
              <a:lumMod val="50000"/>
            </a:schemeClr>
          </a:solidFill>
          <a:latin typeface="Avenir Next LT Pro" panose="020B05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8423961511581E-2"/>
          <c:y val="7.193298493306767E-2"/>
          <c:w val="0.97070451719850803"/>
          <c:h val="0.7951909305597108"/>
        </c:manualLayout>
      </c:layout>
      <c:barChart>
        <c:barDir val="col"/>
        <c:grouping val="clustered"/>
        <c:varyColors val="0"/>
        <c:ser>
          <c:idx val="1"/>
          <c:order val="0"/>
          <c:tx>
            <c:strRef>
              <c:f>Sheet1!$C$1</c:f>
              <c:strCache>
                <c:ptCount val="1"/>
                <c:pt idx="0">
                  <c:v>Sites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Avenir Next LT Pro" panose="020B05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FY 13-14</c:v>
                </c:pt>
                <c:pt idx="1">
                  <c:v>FY 14-15</c:v>
                </c:pt>
                <c:pt idx="2">
                  <c:v>FY 15-16</c:v>
                </c:pt>
                <c:pt idx="3">
                  <c:v>FY 16-17</c:v>
                </c:pt>
                <c:pt idx="4">
                  <c:v>FY 17-18</c:v>
                </c:pt>
                <c:pt idx="5">
                  <c:v>FY 18-19</c:v>
                </c:pt>
                <c:pt idx="6">
                  <c:v>FY 19-20</c:v>
                </c:pt>
                <c:pt idx="7">
                  <c:v>FY 20-21</c:v>
                </c:pt>
                <c:pt idx="8">
                  <c:v>FY 21-22</c:v>
                </c:pt>
                <c:pt idx="9">
                  <c:v>FY 22-23</c:v>
                </c:pt>
              </c:strCache>
            </c:strRef>
          </c:cat>
          <c:val>
            <c:numRef>
              <c:f>Sheet1!$C$2:$C$11</c:f>
              <c:numCache>
                <c:formatCode>_(* #,##0_);_(* \(#,##0\);_(* "-"??_);_(@_)</c:formatCode>
                <c:ptCount val="10"/>
                <c:pt idx="0">
                  <c:v>23</c:v>
                </c:pt>
                <c:pt idx="1">
                  <c:v>95</c:v>
                </c:pt>
                <c:pt idx="2">
                  <c:v>129</c:v>
                </c:pt>
                <c:pt idx="3">
                  <c:v>155</c:v>
                </c:pt>
                <c:pt idx="4">
                  <c:v>307</c:v>
                </c:pt>
                <c:pt idx="5">
                  <c:v>378</c:v>
                </c:pt>
                <c:pt idx="6">
                  <c:v>438</c:v>
                </c:pt>
                <c:pt idx="7">
                  <c:v>786</c:v>
                </c:pt>
                <c:pt idx="8">
                  <c:v>642</c:v>
                </c:pt>
                <c:pt idx="9">
                  <c:v>661</c:v>
                </c:pt>
              </c:numCache>
            </c:numRef>
          </c:val>
          <c:extLst>
            <c:ext xmlns:c16="http://schemas.microsoft.com/office/drawing/2014/chart" uri="{C3380CC4-5D6E-409C-BE32-E72D297353CC}">
              <c16:uniqueId val="{00000000-714A-41F6-B481-2B333030A7C1}"/>
            </c:ext>
          </c:extLst>
        </c:ser>
        <c:dLbls>
          <c:showLegendKey val="0"/>
          <c:showVal val="0"/>
          <c:showCatName val="0"/>
          <c:showSerName val="0"/>
          <c:showPercent val="0"/>
          <c:showBubbleSize val="0"/>
        </c:dLbls>
        <c:gapWidth val="150"/>
        <c:axId val="207765640"/>
        <c:axId val="207766032"/>
      </c:barChart>
      <c:catAx>
        <c:axId val="2077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Avenir Next LT Pro" panose="020B0504020202020204" pitchFamily="34" charset="0"/>
                <a:ea typeface="+mn-ea"/>
                <a:cs typeface="+mn-cs"/>
              </a:defRPr>
            </a:pPr>
            <a:endParaRPr lang="en-US"/>
          </a:p>
        </c:txPr>
        <c:crossAx val="207766032"/>
        <c:crosses val="autoZero"/>
        <c:auto val="1"/>
        <c:lblAlgn val="ctr"/>
        <c:lblOffset val="100"/>
        <c:noMultiLvlLbl val="0"/>
      </c:catAx>
      <c:valAx>
        <c:axId val="207766032"/>
        <c:scaling>
          <c:orientation val="minMax"/>
        </c:scaling>
        <c:delete val="1"/>
        <c:axPos val="l"/>
        <c:numFmt formatCode="_(* #,##0_);_(* \(#,##0\);_(* &quot;-&quot;??_);_(@_)" sourceLinked="1"/>
        <c:majorTickMark val="none"/>
        <c:minorTickMark val="none"/>
        <c:tickLblPos val="nextTo"/>
        <c:crossAx val="2077656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Avenir Next LT Pro" panose="020B0504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a:solidFill>
            <a:schemeClr val="bg1">
              <a:lumMod val="50000"/>
            </a:schemeClr>
          </a:solidFill>
          <a:latin typeface="Avenir Next LT Pro" panose="020B05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Tw Cen MT" panose="020B0602020104020603" pitchFamily="34" charset="0"/>
                <a:ea typeface="+mn-ea"/>
                <a:cs typeface="+mn-cs"/>
              </a:defRPr>
            </a:pPr>
            <a:r>
              <a:rPr lang="en-US"/>
              <a:t>Most Commonly Attended Trainings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Tw Cen MT" panose="020B0602020104020603"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6"/>
            </a:solidFill>
            <a:ln>
              <a:solidFill>
                <a:schemeClr val="bg1"/>
              </a:solidFill>
            </a:ln>
            <a:effectLst/>
          </c:spPr>
          <c:invertIfNegative val="0"/>
          <c:dPt>
            <c:idx val="0"/>
            <c:invertIfNegative val="0"/>
            <c:bubble3D val="0"/>
            <c:spPr>
              <a:solidFill>
                <a:schemeClr val="accent6"/>
              </a:solidFill>
              <a:ln>
                <a:solidFill>
                  <a:schemeClr val="bg1"/>
                </a:solidFill>
              </a:ln>
              <a:effectLst/>
            </c:spPr>
            <c:extLst>
              <c:ext xmlns:c16="http://schemas.microsoft.com/office/drawing/2014/chart" uri="{C3380CC4-5D6E-409C-BE32-E72D297353CC}">
                <c16:uniqueId val="{00000001-50C9-4320-97FF-3A9E997A7845}"/>
              </c:ext>
            </c:extLst>
          </c:dPt>
          <c:dPt>
            <c:idx val="1"/>
            <c:invertIfNegative val="0"/>
            <c:bubble3D val="0"/>
            <c:spPr>
              <a:solidFill>
                <a:schemeClr val="accent6"/>
              </a:solidFill>
              <a:ln>
                <a:solidFill>
                  <a:schemeClr val="bg1"/>
                </a:solidFill>
              </a:ln>
              <a:effectLst/>
            </c:spPr>
            <c:extLst>
              <c:ext xmlns:c16="http://schemas.microsoft.com/office/drawing/2014/chart" uri="{C3380CC4-5D6E-409C-BE32-E72D297353CC}">
                <c16:uniqueId val="{00000003-50C9-4320-97FF-3A9E997A7845}"/>
              </c:ext>
            </c:extLst>
          </c:dPt>
          <c:dPt>
            <c:idx val="2"/>
            <c:invertIfNegative val="0"/>
            <c:bubble3D val="0"/>
            <c:spPr>
              <a:solidFill>
                <a:schemeClr val="accent6"/>
              </a:solidFill>
              <a:ln>
                <a:solidFill>
                  <a:schemeClr val="bg1"/>
                </a:solidFill>
              </a:ln>
              <a:effectLst/>
            </c:spPr>
            <c:extLst>
              <c:ext xmlns:c16="http://schemas.microsoft.com/office/drawing/2014/chart" uri="{C3380CC4-5D6E-409C-BE32-E72D297353CC}">
                <c16:uniqueId val="{00000005-50C9-4320-97FF-3A9E997A7845}"/>
              </c:ext>
            </c:extLst>
          </c:dPt>
          <c:dPt>
            <c:idx val="4"/>
            <c:invertIfNegative val="0"/>
            <c:bubble3D val="0"/>
            <c:spPr>
              <a:solidFill>
                <a:schemeClr val="accent6"/>
              </a:solidFill>
              <a:ln>
                <a:solidFill>
                  <a:schemeClr val="bg1"/>
                </a:solidFill>
              </a:ln>
              <a:effectLst/>
            </c:spPr>
            <c:extLst>
              <c:ext xmlns:c16="http://schemas.microsoft.com/office/drawing/2014/chart" uri="{C3380CC4-5D6E-409C-BE32-E72D297353CC}">
                <c16:uniqueId val="{00000007-50C9-4320-97FF-3A9E997A7845}"/>
              </c:ext>
            </c:extLst>
          </c:dPt>
          <c:dPt>
            <c:idx val="5"/>
            <c:invertIfNegative val="0"/>
            <c:bubble3D val="0"/>
            <c:spPr>
              <a:solidFill>
                <a:schemeClr val="accent6"/>
              </a:solidFill>
              <a:ln>
                <a:solidFill>
                  <a:schemeClr val="bg1"/>
                </a:solidFill>
              </a:ln>
              <a:effectLst/>
            </c:spPr>
            <c:extLst>
              <c:ext xmlns:c16="http://schemas.microsoft.com/office/drawing/2014/chart" uri="{C3380CC4-5D6E-409C-BE32-E72D297353CC}">
                <c16:uniqueId val="{00000009-50C9-4320-97FF-3A9E997A7845}"/>
              </c:ext>
            </c:extLst>
          </c:dPt>
          <c:dPt>
            <c:idx val="6"/>
            <c:invertIfNegative val="0"/>
            <c:bubble3D val="0"/>
            <c:spPr>
              <a:solidFill>
                <a:schemeClr val="accent6"/>
              </a:solidFill>
              <a:ln>
                <a:solidFill>
                  <a:schemeClr val="bg1"/>
                </a:solidFill>
              </a:ln>
              <a:effectLst/>
            </c:spPr>
            <c:extLst>
              <c:ext xmlns:c16="http://schemas.microsoft.com/office/drawing/2014/chart" uri="{C3380CC4-5D6E-409C-BE32-E72D297353CC}">
                <c16:uniqueId val="{0000000B-50C9-4320-97FF-3A9E997A784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Parents Helping Parents</c:v>
                </c:pt>
                <c:pt idx="1">
                  <c:v>Ages &amp; Stages Questionnaire</c:v>
                </c:pt>
                <c:pt idx="2">
                  <c:v>Brazelton Touchpoints</c:v>
                </c:pt>
                <c:pt idx="3">
                  <c:v>Ripple Effects</c:v>
                </c:pt>
                <c:pt idx="4">
                  <c:v>Triple P</c:v>
                </c:pt>
                <c:pt idx="5">
                  <c:v>24/7 Dad</c:v>
                </c:pt>
                <c:pt idx="6">
                  <c:v>Abriendo Puertas</c:v>
                </c:pt>
              </c:strCache>
            </c:strRef>
          </c:cat>
          <c:val>
            <c:numRef>
              <c:f>Sheet1!$B$2:$B$8</c:f>
              <c:numCache>
                <c:formatCode>General</c:formatCode>
                <c:ptCount val="7"/>
                <c:pt idx="0">
                  <c:v>296</c:v>
                </c:pt>
                <c:pt idx="1">
                  <c:v>196</c:v>
                </c:pt>
                <c:pt idx="2">
                  <c:v>83</c:v>
                </c:pt>
                <c:pt idx="3">
                  <c:v>86</c:v>
                </c:pt>
                <c:pt idx="4">
                  <c:v>48</c:v>
                </c:pt>
                <c:pt idx="5">
                  <c:v>13</c:v>
                </c:pt>
                <c:pt idx="6">
                  <c:v>25</c:v>
                </c:pt>
              </c:numCache>
            </c:numRef>
          </c:val>
          <c:extLst>
            <c:ext xmlns:c16="http://schemas.microsoft.com/office/drawing/2014/chart" uri="{C3380CC4-5D6E-409C-BE32-E72D297353CC}">
              <c16:uniqueId val="{0000000C-50C9-4320-97FF-3A9E997A7845}"/>
            </c:ext>
          </c:extLst>
        </c:ser>
        <c:dLbls>
          <c:showLegendKey val="0"/>
          <c:showVal val="1"/>
          <c:showCatName val="0"/>
          <c:showSerName val="0"/>
          <c:showPercent val="0"/>
          <c:showBubbleSize val="0"/>
        </c:dLbls>
        <c:gapWidth val="100"/>
        <c:axId val="248492576"/>
        <c:axId val="248510464"/>
      </c:barChart>
      <c:catAx>
        <c:axId val="2484925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248510464"/>
        <c:crosses val="autoZero"/>
        <c:auto val="1"/>
        <c:lblAlgn val="ctr"/>
        <c:lblOffset val="100"/>
        <c:noMultiLvlLbl val="0"/>
      </c:catAx>
      <c:valAx>
        <c:axId val="248510464"/>
        <c:scaling>
          <c:orientation val="minMax"/>
          <c:max val="450"/>
          <c:min val="0"/>
        </c:scaling>
        <c:delete val="1"/>
        <c:axPos val="t"/>
        <c:numFmt formatCode="General" sourceLinked="1"/>
        <c:majorTickMark val="out"/>
        <c:minorTickMark val="none"/>
        <c:tickLblPos val="nextTo"/>
        <c:crossAx val="248492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bg1"/>
      </a:solidFill>
      <a:round/>
    </a:ln>
    <a:effectLst/>
  </c:spPr>
  <c:txPr>
    <a:bodyPr/>
    <a:lstStyle/>
    <a:p>
      <a:pPr>
        <a:defRPr sz="1400">
          <a:latin typeface="Tw Cen MT" panose="020B06020201040206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7923849274220527E-2"/>
          <c:y val="8.3910646037666348E-2"/>
          <c:w val="0.68815624642468709"/>
          <c:h val="0.78924402541787542"/>
        </c:manualLayout>
      </c:layout>
      <c:barChart>
        <c:barDir val="col"/>
        <c:grouping val="stacked"/>
        <c:varyColors val="0"/>
        <c:ser>
          <c:idx val="0"/>
          <c:order val="0"/>
          <c:tx>
            <c:strRef>
              <c:f>Sheet1!$A$2</c:f>
              <c:strCache>
                <c:ptCount val="1"/>
                <c:pt idx="0">
                  <c:v>Direct services</c:v>
                </c:pt>
              </c:strCache>
            </c:strRef>
          </c:tx>
          <c:spPr>
            <a:solidFill>
              <a:schemeClr val="accent1"/>
            </a:solidFill>
            <a:ln>
              <a:solidFill>
                <a:schemeClr val="bg1"/>
              </a:solid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5"/>
                <c:pt idx="0">
                  <c:v>FY 18-19</c:v>
                </c:pt>
                <c:pt idx="1">
                  <c:v>FY 19-20</c:v>
                </c:pt>
                <c:pt idx="2">
                  <c:v>FY 20-21</c:v>
                </c:pt>
                <c:pt idx="3">
                  <c:v>FY 21-22</c:v>
                </c:pt>
                <c:pt idx="4">
                  <c:v>FY 22-23</c:v>
                </c:pt>
              </c:strCache>
            </c:strRef>
          </c:cat>
          <c:val>
            <c:numRef>
              <c:f>Sheet1!$B$2:$G$2</c:f>
              <c:numCache>
                <c:formatCode>#,##0</c:formatCode>
                <c:ptCount val="5"/>
                <c:pt idx="0">
                  <c:v>17059</c:v>
                </c:pt>
                <c:pt idx="1">
                  <c:v>15885</c:v>
                </c:pt>
                <c:pt idx="2">
                  <c:v>16299</c:v>
                </c:pt>
                <c:pt idx="3">
                  <c:v>32651</c:v>
                </c:pt>
                <c:pt idx="4">
                  <c:v>58109</c:v>
                </c:pt>
              </c:numCache>
            </c:numRef>
          </c:val>
          <c:extLst>
            <c:ext xmlns:c16="http://schemas.microsoft.com/office/drawing/2014/chart" uri="{C3380CC4-5D6E-409C-BE32-E72D297353CC}">
              <c16:uniqueId val="{00000000-8CDA-4C83-94CD-699E8CB0D391}"/>
            </c:ext>
          </c:extLst>
        </c:ser>
        <c:ser>
          <c:idx val="1"/>
          <c:order val="1"/>
          <c:tx>
            <c:strRef>
              <c:f>Sheet1!$A$3</c:f>
              <c:strCache>
                <c:ptCount val="1"/>
                <c:pt idx="0">
                  <c:v>Community events/drop ins</c:v>
                </c:pt>
              </c:strCache>
            </c:strRef>
          </c:tx>
          <c:spPr>
            <a:solidFill>
              <a:schemeClr val="accent6"/>
            </a:solidFill>
            <a:ln>
              <a:solidFill>
                <a:schemeClr val="bg1"/>
              </a:solidFill>
            </a:ln>
            <a:effectLst/>
          </c:spPr>
          <c:invertIfNegative val="0"/>
          <c:dLbls>
            <c:numFmt formatCode="#,##0" sourceLinked="0"/>
            <c:spPr>
              <a:noFill/>
              <a:ln>
                <a:noFill/>
              </a:ln>
              <a:effectLst/>
            </c:spPr>
            <c:txPr>
              <a:bodyPr rot="0" vert="horz"/>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5"/>
                <c:pt idx="0">
                  <c:v>FY 18-19</c:v>
                </c:pt>
                <c:pt idx="1">
                  <c:v>FY 19-20</c:v>
                </c:pt>
                <c:pt idx="2">
                  <c:v>FY 20-21</c:v>
                </c:pt>
                <c:pt idx="3">
                  <c:v>FY 21-22</c:v>
                </c:pt>
                <c:pt idx="4">
                  <c:v>FY 22-23</c:v>
                </c:pt>
              </c:strCache>
            </c:strRef>
          </c:cat>
          <c:val>
            <c:numRef>
              <c:f>Sheet1!$B$3:$G$3</c:f>
              <c:numCache>
                <c:formatCode>#,##0</c:formatCode>
                <c:ptCount val="5"/>
                <c:pt idx="0">
                  <c:v>63204</c:v>
                </c:pt>
                <c:pt idx="1">
                  <c:v>90505</c:v>
                </c:pt>
                <c:pt idx="2">
                  <c:v>150114</c:v>
                </c:pt>
                <c:pt idx="3">
                  <c:v>124219</c:v>
                </c:pt>
                <c:pt idx="4">
                  <c:v>89684</c:v>
                </c:pt>
              </c:numCache>
            </c:numRef>
          </c:val>
          <c:extLst>
            <c:ext xmlns:c16="http://schemas.microsoft.com/office/drawing/2014/chart" uri="{C3380CC4-5D6E-409C-BE32-E72D297353CC}">
              <c16:uniqueId val="{00000001-8CDA-4C83-94CD-699E8CB0D391}"/>
            </c:ext>
          </c:extLst>
        </c:ser>
        <c:ser>
          <c:idx val="2"/>
          <c:order val="2"/>
          <c:tx>
            <c:strRef>
              <c:f>Sheet1!$A$4</c:f>
              <c:strCache>
                <c:ptCount val="1"/>
                <c:pt idx="0">
                  <c:v>Total Labels</c:v>
                </c:pt>
              </c:strCache>
            </c:strRef>
          </c:tx>
          <c:spPr>
            <a:noFill/>
          </c:spPr>
          <c:invertIfNegative val="0"/>
          <c:dLbls>
            <c:spPr>
              <a:noFill/>
              <a:ln>
                <a:noFill/>
              </a:ln>
              <a:effectLst/>
            </c:spPr>
            <c:txPr>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5"/>
                <c:pt idx="0">
                  <c:v>FY 18-19</c:v>
                </c:pt>
                <c:pt idx="1">
                  <c:v>FY 19-20</c:v>
                </c:pt>
                <c:pt idx="2">
                  <c:v>FY 20-21</c:v>
                </c:pt>
                <c:pt idx="3">
                  <c:v>FY 21-22</c:v>
                </c:pt>
                <c:pt idx="4">
                  <c:v>FY 22-23</c:v>
                </c:pt>
              </c:strCache>
            </c:strRef>
          </c:cat>
          <c:val>
            <c:numRef>
              <c:f>Sheet1!$B$4:$G$4</c:f>
              <c:numCache>
                <c:formatCode>#,##0</c:formatCode>
                <c:ptCount val="5"/>
                <c:pt idx="0">
                  <c:v>80263</c:v>
                </c:pt>
                <c:pt idx="1">
                  <c:v>106390</c:v>
                </c:pt>
                <c:pt idx="2">
                  <c:v>166413</c:v>
                </c:pt>
                <c:pt idx="3">
                  <c:v>156870</c:v>
                </c:pt>
                <c:pt idx="4">
                  <c:v>147793</c:v>
                </c:pt>
              </c:numCache>
            </c:numRef>
          </c:val>
          <c:extLst>
            <c:ext xmlns:c16="http://schemas.microsoft.com/office/drawing/2014/chart" uri="{C3380CC4-5D6E-409C-BE32-E72D297353CC}">
              <c16:uniqueId val="{00000002-8CDA-4C83-94CD-699E8CB0D391}"/>
            </c:ext>
          </c:extLst>
        </c:ser>
        <c:dLbls>
          <c:showLegendKey val="0"/>
          <c:showVal val="0"/>
          <c:showCatName val="0"/>
          <c:showSerName val="0"/>
          <c:showPercent val="0"/>
          <c:showBubbleSize val="0"/>
        </c:dLbls>
        <c:gapWidth val="20"/>
        <c:overlap val="100"/>
        <c:axId val="204418904"/>
        <c:axId val="204417728"/>
      </c:barChart>
      <c:catAx>
        <c:axId val="204418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tx1"/>
                </a:solidFill>
              </a:defRPr>
            </a:pPr>
            <a:endParaRPr lang="en-US"/>
          </a:p>
        </c:txPr>
        <c:crossAx val="204417728"/>
        <c:crosses val="autoZero"/>
        <c:auto val="1"/>
        <c:lblAlgn val="ctr"/>
        <c:lblOffset val="100"/>
        <c:noMultiLvlLbl val="0"/>
      </c:catAx>
      <c:valAx>
        <c:axId val="204417728"/>
        <c:scaling>
          <c:orientation val="minMax"/>
          <c:max val="180000"/>
        </c:scaling>
        <c:delete val="1"/>
        <c:axPos val="l"/>
        <c:numFmt formatCode="#,##0" sourceLinked="1"/>
        <c:majorTickMark val="out"/>
        <c:minorTickMark val="none"/>
        <c:tickLblPos val="nextTo"/>
        <c:crossAx val="204418904"/>
        <c:crosses val="autoZero"/>
        <c:crossBetween val="between"/>
      </c:valAx>
      <c:spPr>
        <a:noFill/>
        <a:ln w="25400">
          <a:noFill/>
        </a:ln>
        <a:effectLst/>
      </c:spPr>
    </c:plotArea>
    <c:legend>
      <c:legendPos val="r"/>
      <c:legendEntry>
        <c:idx val="0"/>
        <c:delete val="1"/>
      </c:legendEntry>
      <c:layout>
        <c:manualLayout>
          <c:xMode val="edge"/>
          <c:yMode val="edge"/>
          <c:x val="0.70479841390067188"/>
          <c:y val="0.13245308390435104"/>
          <c:w val="0.29152308692699053"/>
          <c:h val="0.82852711150530012"/>
        </c:manualLayout>
      </c:layout>
      <c:overlay val="0"/>
    </c:legend>
    <c:plotVisOnly val="1"/>
    <c:dispBlanksAs val="gap"/>
    <c:showDLblsOverMax val="0"/>
  </c:chart>
  <c:spPr>
    <a:noFill/>
    <a:ln w="9525" cap="flat" cmpd="sng" algn="ctr">
      <a:noFill/>
      <a:round/>
    </a:ln>
    <a:effectLst/>
  </c:spPr>
  <c:txPr>
    <a:bodyPr/>
    <a:lstStyle/>
    <a:p>
      <a:pPr>
        <a:defRPr sz="1400" b="1">
          <a:solidFill>
            <a:schemeClr val="bg1">
              <a:lumMod val="50000"/>
            </a:schemeClr>
          </a:solidFill>
          <a:latin typeface="Avenir Next LT Pro Light" panose="020B03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Column2</c:v>
                </c:pt>
              </c:strCache>
            </c:strRef>
          </c:tx>
          <c:spPr>
            <a:solidFill>
              <a:schemeClr val="accent6"/>
            </a:solidFill>
            <a:ln>
              <a:noFill/>
            </a:ln>
            <a:effectLst/>
          </c:spPr>
          <c:invertIfNegative val="0"/>
          <c:dPt>
            <c:idx val="7"/>
            <c:invertIfNegative val="0"/>
            <c:bubble3D val="0"/>
            <c:extLst>
              <c:ext xmlns:c16="http://schemas.microsoft.com/office/drawing/2014/chart" uri="{C3380CC4-5D6E-409C-BE32-E72D297353CC}">
                <c16:uniqueId val="{00000000-2F68-4236-85DB-1ACEC42252A1}"/>
              </c:ext>
            </c:extLst>
          </c:dPt>
          <c:dPt>
            <c:idx val="8"/>
            <c:invertIfNegative val="0"/>
            <c:bubble3D val="0"/>
            <c:extLst>
              <c:ext xmlns:c16="http://schemas.microsoft.com/office/drawing/2014/chart" uri="{C3380CC4-5D6E-409C-BE32-E72D297353CC}">
                <c16:uniqueId val="{00000001-2F68-4236-85DB-1ACEC42252A1}"/>
              </c:ext>
            </c:extLst>
          </c:dPt>
          <c:dPt>
            <c:idx val="9"/>
            <c:invertIfNegative val="0"/>
            <c:bubble3D val="0"/>
            <c:extLst>
              <c:ext xmlns:c16="http://schemas.microsoft.com/office/drawing/2014/chart" uri="{C3380CC4-5D6E-409C-BE32-E72D297353CC}">
                <c16:uniqueId val="{00000002-2F68-4236-85DB-1ACEC42252A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Money to pay bills</c:v>
                </c:pt>
                <c:pt idx="1">
                  <c:v>Provide healthy food</c:v>
                </c:pt>
                <c:pt idx="2">
                  <c:v>Housing situation</c:v>
                </c:pt>
                <c:pt idx="3">
                  <c:v>Work-related problems</c:v>
                </c:pt>
                <c:pt idx="4">
                  <c:v>Child care/early ed.</c:v>
                </c:pt>
                <c:pt idx="5">
                  <c:v>Health or health care issues</c:v>
                </c:pt>
                <c:pt idx="6">
                  <c:v>Feeling down, stressed</c:v>
                </c:pt>
                <c:pt idx="7">
                  <c:v>My child's behavior</c:v>
                </c:pt>
                <c:pt idx="8">
                  <c:v>Immigration</c:v>
                </c:pt>
                <c:pt idx="9">
                  <c:v>Issues with partner</c:v>
                </c:pt>
              </c:strCache>
            </c:strRef>
          </c:cat>
          <c:val>
            <c:numRef>
              <c:f>Sheet1!$B$2:$B$11</c:f>
              <c:numCache>
                <c:formatCode>0%</c:formatCode>
                <c:ptCount val="10"/>
                <c:pt idx="0">
                  <c:v>0.84</c:v>
                </c:pt>
                <c:pt idx="1">
                  <c:v>0.56999999999999995</c:v>
                </c:pt>
                <c:pt idx="2">
                  <c:v>0.54</c:v>
                </c:pt>
                <c:pt idx="3">
                  <c:v>0.5</c:v>
                </c:pt>
                <c:pt idx="4">
                  <c:v>0.48</c:v>
                </c:pt>
                <c:pt idx="5">
                  <c:v>0.47</c:v>
                </c:pt>
                <c:pt idx="6">
                  <c:v>0.43</c:v>
                </c:pt>
                <c:pt idx="7">
                  <c:v>0.38</c:v>
                </c:pt>
                <c:pt idx="8">
                  <c:v>0.31</c:v>
                </c:pt>
                <c:pt idx="9">
                  <c:v>0.19</c:v>
                </c:pt>
              </c:numCache>
            </c:numRef>
          </c:val>
          <c:extLst>
            <c:ext xmlns:c16="http://schemas.microsoft.com/office/drawing/2014/chart" uri="{C3380CC4-5D6E-409C-BE32-E72D297353CC}">
              <c16:uniqueId val="{00000003-2F68-4236-85DB-1ACEC42252A1}"/>
            </c:ext>
          </c:extLst>
        </c:ser>
        <c:dLbls>
          <c:showLegendKey val="0"/>
          <c:showVal val="0"/>
          <c:showCatName val="0"/>
          <c:showSerName val="0"/>
          <c:showPercent val="0"/>
          <c:showBubbleSize val="0"/>
        </c:dLbls>
        <c:gapWidth val="50"/>
        <c:axId val="484472656"/>
        <c:axId val="484473440"/>
      </c:barChart>
      <c:catAx>
        <c:axId val="4844726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84473440"/>
        <c:crosses val="autoZero"/>
        <c:auto val="1"/>
        <c:lblAlgn val="ctr"/>
        <c:lblOffset val="100"/>
        <c:noMultiLvlLbl val="0"/>
      </c:catAx>
      <c:valAx>
        <c:axId val="484473440"/>
        <c:scaling>
          <c:orientation val="minMax"/>
          <c:max val="1"/>
          <c:min val="0"/>
        </c:scaling>
        <c:delete val="1"/>
        <c:axPos val="t"/>
        <c:numFmt formatCode="0%" sourceLinked="1"/>
        <c:majorTickMark val="out"/>
        <c:minorTickMark val="none"/>
        <c:tickLblPos val="nextTo"/>
        <c:crossAx val="484472656"/>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Tw Cen MT" panose="020B06020201040206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390A-40C1-947A-DEBA5E3F2513}"/>
              </c:ext>
            </c:extLst>
          </c:dPt>
          <c:dPt>
            <c:idx val="1"/>
            <c:invertIfNegative val="0"/>
            <c:bubble3D val="0"/>
            <c:extLst>
              <c:ext xmlns:c16="http://schemas.microsoft.com/office/drawing/2014/chart" uri="{C3380CC4-5D6E-409C-BE32-E72D297353CC}">
                <c16:uniqueId val="{00000001-390A-40C1-947A-DEBA5E3F2513}"/>
              </c:ext>
            </c:extLst>
          </c:dPt>
          <c:dPt>
            <c:idx val="3"/>
            <c:invertIfNegative val="0"/>
            <c:bubble3D val="0"/>
            <c:extLst>
              <c:ext xmlns:c16="http://schemas.microsoft.com/office/drawing/2014/chart" uri="{C3380CC4-5D6E-409C-BE32-E72D297353CC}">
                <c16:uniqueId val="{00000002-390A-40C1-947A-DEBA5E3F2513}"/>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4-390A-40C1-947A-DEBA5E3F2513}"/>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Parenting education/support classes</c:v>
                </c:pt>
                <c:pt idx="1">
                  <c:v>Family Resource Center services</c:v>
                </c:pt>
                <c:pt idx="2">
                  <c:v>Library or Bookmobile</c:v>
                </c:pt>
                <c:pt idx="3">
                  <c:v>Home visits from nurse/provider</c:v>
                </c:pt>
                <c:pt idx="4">
                  <c:v>None</c:v>
                </c:pt>
              </c:strCache>
            </c:strRef>
          </c:cat>
          <c:val>
            <c:numRef>
              <c:f>Sheet1!$B$2:$B$6</c:f>
              <c:numCache>
                <c:formatCode>0%</c:formatCode>
                <c:ptCount val="5"/>
                <c:pt idx="0">
                  <c:v>0.17</c:v>
                </c:pt>
                <c:pt idx="1">
                  <c:v>0.16</c:v>
                </c:pt>
                <c:pt idx="2">
                  <c:v>0.15</c:v>
                </c:pt>
                <c:pt idx="3">
                  <c:v>0.08</c:v>
                </c:pt>
                <c:pt idx="4">
                  <c:v>0.61</c:v>
                </c:pt>
              </c:numCache>
            </c:numRef>
          </c:val>
          <c:extLst>
            <c:ext xmlns:c16="http://schemas.microsoft.com/office/drawing/2014/chart" uri="{C3380CC4-5D6E-409C-BE32-E72D297353CC}">
              <c16:uniqueId val="{00000005-390A-40C1-947A-DEBA5E3F2513}"/>
            </c:ext>
          </c:extLst>
        </c:ser>
        <c:dLbls>
          <c:showLegendKey val="0"/>
          <c:showVal val="0"/>
          <c:showCatName val="0"/>
          <c:showSerName val="0"/>
          <c:showPercent val="0"/>
          <c:showBubbleSize val="0"/>
        </c:dLbls>
        <c:gapWidth val="150"/>
        <c:axId val="484478536"/>
        <c:axId val="484478928"/>
      </c:barChart>
      <c:catAx>
        <c:axId val="484478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84478928"/>
        <c:crosses val="autoZero"/>
        <c:auto val="1"/>
        <c:lblAlgn val="ctr"/>
        <c:lblOffset val="100"/>
        <c:noMultiLvlLbl val="0"/>
      </c:catAx>
      <c:valAx>
        <c:axId val="484478928"/>
        <c:scaling>
          <c:orientation val="minMax"/>
        </c:scaling>
        <c:delete val="1"/>
        <c:axPos val="t"/>
        <c:numFmt formatCode="0%" sourceLinked="1"/>
        <c:majorTickMark val="none"/>
        <c:minorTickMark val="none"/>
        <c:tickLblPos val="nextTo"/>
        <c:crossAx val="484478536"/>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sz="1400">
          <a:solidFill>
            <a:schemeClr val="tx1">
              <a:lumMod val="65000"/>
              <a:lumOff val="35000"/>
            </a:schemeClr>
          </a:solidFill>
          <a:latin typeface="Tw Cen MT" panose="020B0602020104020603"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86887663446156"/>
          <c:y val="0"/>
          <c:w val="0.76518165649271142"/>
          <c:h val="0.99282038198833389"/>
        </c:manualLayout>
      </c:layout>
      <c:doughnutChart>
        <c:varyColors val="1"/>
        <c:ser>
          <c:idx val="0"/>
          <c:order val="0"/>
          <c:tx>
            <c:strRef>
              <c:f>Sheet1!$B$1</c:f>
              <c:strCache>
                <c:ptCount val="1"/>
                <c:pt idx="0">
                  <c:v>Value</c:v>
                </c:pt>
              </c:strCache>
            </c:strRef>
          </c:tx>
          <c:spPr>
            <a:solidFill>
              <a:schemeClr val="tx1">
                <a:lumMod val="20000"/>
                <a:lumOff val="80000"/>
              </a:schemeClr>
            </a:solidFill>
          </c:spPr>
          <c:dPt>
            <c:idx val="0"/>
            <c:bubble3D val="0"/>
            <c:spPr>
              <a:noFill/>
              <a:ln w="19050">
                <a:solidFill>
                  <a:schemeClr val="lt1"/>
                </a:solidFill>
              </a:ln>
              <a:effectLst/>
            </c:spPr>
            <c:extLst>
              <c:ext xmlns:c16="http://schemas.microsoft.com/office/drawing/2014/chart" uri="{C3380CC4-5D6E-409C-BE32-E72D297353CC}">
                <c16:uniqueId val="{00000001-A5F5-4681-BCAF-4799EFC25EE3}"/>
              </c:ext>
            </c:extLst>
          </c:dPt>
          <c:dPt>
            <c:idx val="1"/>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3-A5F5-4681-BCAF-4799EFC25EE3}"/>
              </c:ext>
            </c:extLst>
          </c:dPt>
          <c:cat>
            <c:strRef>
              <c:f>Sheet1!$A$2:$A$3</c:f>
              <c:strCache>
                <c:ptCount val="2"/>
                <c:pt idx="0">
                  <c:v>have NOT had a developmental screening in past year</c:v>
                </c:pt>
                <c:pt idx="1">
                  <c:v>Blank</c:v>
                </c:pt>
              </c:strCache>
            </c:strRef>
          </c:cat>
          <c:val>
            <c:numRef>
              <c:f>Sheet1!$B$2:$B$3</c:f>
              <c:numCache>
                <c:formatCode>0%</c:formatCode>
                <c:ptCount val="2"/>
                <c:pt idx="0">
                  <c:v>0.77</c:v>
                </c:pt>
                <c:pt idx="1">
                  <c:v>0.22999999999999998</c:v>
                </c:pt>
              </c:numCache>
            </c:numRef>
          </c:val>
          <c:extLst>
            <c:ext xmlns:c16="http://schemas.microsoft.com/office/drawing/2014/chart" uri="{C3380CC4-5D6E-409C-BE32-E72D297353CC}">
              <c16:uniqueId val="{00000004-A5F5-4681-BCAF-4799EFC25EE3}"/>
            </c:ext>
          </c:extLst>
        </c:ser>
        <c:ser>
          <c:idx val="1"/>
          <c:order val="1"/>
          <c:tx>
            <c:strRef>
              <c:f>Sheet1!$C$1</c:f>
              <c:strCache>
                <c:ptCount val="1"/>
                <c:pt idx="0">
                  <c:v>Value2</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6-A5F5-4681-BCAF-4799EFC25EE3}"/>
              </c:ext>
            </c:extLst>
          </c:dPt>
          <c:dPt>
            <c:idx val="1"/>
            <c:bubble3D val="0"/>
            <c:spPr>
              <a:noFill/>
              <a:ln w="19050">
                <a:solidFill>
                  <a:schemeClr val="lt1"/>
                </a:solidFill>
              </a:ln>
              <a:effectLst/>
            </c:spPr>
            <c:extLst>
              <c:ext xmlns:c16="http://schemas.microsoft.com/office/drawing/2014/chart" uri="{C3380CC4-5D6E-409C-BE32-E72D297353CC}">
                <c16:uniqueId val="{00000008-A5F5-4681-BCAF-4799EFC25EE3}"/>
              </c:ext>
            </c:extLst>
          </c:dPt>
          <c:dLbls>
            <c:dLbl>
              <c:idx val="0"/>
              <c:layout>
                <c:manualLayout>
                  <c:x val="-0.20944202633013664"/>
                  <c:y val="-0.19440353460972018"/>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6DE879CD-B6B8-4BAF-9ABB-860FEE6EE044}" type="VALUE">
                      <a:rPr lang="en-US" sz="2400" b="1" i="0" u="none" strike="noStrike" kern="1200" baseline="0">
                        <a:solidFill>
                          <a:schemeClr val="accent6"/>
                        </a:solidFill>
                        <a:latin typeface="Tw Cen MT" panose="020B0602020104020603" pitchFamily="34" charset="0"/>
                      </a:rPr>
                      <a:pPr>
                        <a:defRPr sz="1200"/>
                      </a:pPr>
                      <a:t>[VALUE]</a:t>
                    </a:fld>
                    <a:endParaRPr lang="en-US" sz="2400" b="1" i="0" u="none" strike="noStrike" kern="1200" baseline="0">
                      <a:solidFill>
                        <a:schemeClr val="accent6"/>
                      </a:solidFill>
                      <a:latin typeface="Tw Cen MT" panose="020B0602020104020603" pitchFamily="34" charset="0"/>
                    </a:endParaRPr>
                  </a:p>
                  <a:p>
                    <a:pPr>
                      <a:defRPr sz="1200"/>
                    </a:pPr>
                    <a:fld id="{77B06B47-5C11-4537-903D-F3904A0D741C}" type="CATEGORYNAME">
                      <a:rPr lang="en-US" sz="1400" smtClean="0"/>
                      <a:pPr>
                        <a:defRPr sz="1200"/>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50880835128299085"/>
                      <c:h val="0.55587628865979377"/>
                    </c:manualLayout>
                  </c15:layout>
                  <c15:dlblFieldTable/>
                  <c15:showDataLabelsRange val="0"/>
                </c:ext>
                <c:ext xmlns:c16="http://schemas.microsoft.com/office/drawing/2014/chart" uri="{C3380CC4-5D6E-409C-BE32-E72D297353CC}">
                  <c16:uniqueId val="{00000006-A5F5-4681-BCAF-4799EFC25E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have NOT had a developmental screening in past year</c:v>
                </c:pt>
                <c:pt idx="1">
                  <c:v>Blank</c:v>
                </c:pt>
              </c:strCache>
            </c:strRef>
          </c:cat>
          <c:val>
            <c:numRef>
              <c:f>Sheet1!$C$2:$C$3</c:f>
              <c:numCache>
                <c:formatCode>0%</c:formatCode>
                <c:ptCount val="2"/>
                <c:pt idx="0">
                  <c:v>0.77</c:v>
                </c:pt>
                <c:pt idx="1">
                  <c:v>0.22999999999999998</c:v>
                </c:pt>
              </c:numCache>
            </c:numRef>
          </c:val>
          <c:extLst>
            <c:ext xmlns:c16="http://schemas.microsoft.com/office/drawing/2014/chart" uri="{C3380CC4-5D6E-409C-BE32-E72D297353CC}">
              <c16:uniqueId val="{00000009-A5F5-4681-BCAF-4799EFC25EE3}"/>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Parents in Workshops</c:v>
                </c:pt>
              </c:strCache>
            </c:strRef>
          </c:tx>
          <c:spPr>
            <a:blipFill>
              <a:blip xmlns:r="http://schemas.openxmlformats.org/officeDocument/2006/relationships" r:embed="rId3"/>
              <a:stretch>
                <a:fillRect/>
              </a:stretch>
            </a:blipFill>
            <a:ln>
              <a:noFill/>
            </a:ln>
            <a:effectLst/>
          </c:spPr>
          <c:invertIfNegative val="0"/>
          <c:pictureOptions>
            <c:pictureFormat val="stackScale"/>
            <c:pictureStackUnit val="20"/>
          </c:pictureOptions>
          <c:cat>
            <c:strRef>
              <c:f>Sheet1!$A$2:$A$7</c:f>
              <c:strCache>
                <c:ptCount val="1"/>
                <c:pt idx="0">
                  <c:v>Families Served</c:v>
                </c:pt>
              </c:strCache>
            </c:strRef>
          </c:cat>
          <c:val>
            <c:numRef>
              <c:f>Sheet1!$B$2:$B$7</c:f>
              <c:numCache>
                <c:formatCode>General</c:formatCode>
                <c:ptCount val="6"/>
                <c:pt idx="0">
                  <c:v>540</c:v>
                </c:pt>
                <c:pt idx="1">
                  <c:v>280</c:v>
                </c:pt>
              </c:numCache>
            </c:numRef>
          </c:val>
          <c:extLst>
            <c:ext xmlns:c16="http://schemas.microsoft.com/office/drawing/2014/chart" uri="{C3380CC4-5D6E-409C-BE32-E72D297353CC}">
              <c16:uniqueId val="{00000000-E848-4A11-9278-035B22807EA6}"/>
            </c:ext>
          </c:extLst>
        </c:ser>
        <c:ser>
          <c:idx val="1"/>
          <c:order val="1"/>
          <c:tx>
            <c:strRef>
              <c:f>Sheet1!$C$1</c:f>
              <c:strCache>
                <c:ptCount val="1"/>
                <c:pt idx="0">
                  <c:v>Families Served</c:v>
                </c:pt>
              </c:strCache>
            </c:strRef>
          </c:tx>
          <c:spPr>
            <a:blipFill>
              <a:blip xmlns:r="http://schemas.openxmlformats.org/officeDocument/2006/relationships" r:embed="rId4"/>
              <a:stretch>
                <a:fillRect/>
              </a:stretch>
            </a:blipFill>
            <a:ln>
              <a:noFill/>
            </a:ln>
            <a:effectLst/>
          </c:spPr>
          <c:invertIfNegative val="0"/>
          <c:pictureOptions>
            <c:pictureFormat val="stackScale"/>
            <c:pictureStackUnit val="20"/>
          </c:pictureOptions>
          <c:cat>
            <c:strRef>
              <c:f>Sheet1!$A$2:$A$7</c:f>
              <c:strCache>
                <c:ptCount val="1"/>
                <c:pt idx="0">
                  <c:v>Families Served</c:v>
                </c:pt>
              </c:strCache>
            </c:strRef>
          </c:cat>
          <c:val>
            <c:numRef>
              <c:f>Sheet1!$C$2:$C$7</c:f>
              <c:numCache>
                <c:formatCode>General</c:formatCode>
                <c:ptCount val="6"/>
                <c:pt idx="1">
                  <c:v>260</c:v>
                </c:pt>
                <c:pt idx="2">
                  <c:v>540</c:v>
                </c:pt>
                <c:pt idx="3">
                  <c:v>540</c:v>
                </c:pt>
                <c:pt idx="4">
                  <c:v>540</c:v>
                </c:pt>
                <c:pt idx="5">
                  <c:v>540</c:v>
                </c:pt>
              </c:numCache>
            </c:numRef>
          </c:val>
          <c:extLst>
            <c:ext xmlns:c16="http://schemas.microsoft.com/office/drawing/2014/chart" uri="{C3380CC4-5D6E-409C-BE32-E72D297353CC}">
              <c16:uniqueId val="{00000001-E848-4A11-9278-035B22807EA6}"/>
            </c:ext>
          </c:extLst>
        </c:ser>
        <c:dLbls>
          <c:showLegendKey val="0"/>
          <c:showVal val="0"/>
          <c:showCatName val="0"/>
          <c:showSerName val="0"/>
          <c:showPercent val="0"/>
          <c:showBubbleSize val="0"/>
        </c:dLbls>
        <c:gapWidth val="50"/>
        <c:overlap val="100"/>
        <c:axId val="931805584"/>
        <c:axId val="1753951424"/>
      </c:barChart>
      <c:catAx>
        <c:axId val="931805584"/>
        <c:scaling>
          <c:orientation val="maxMin"/>
        </c:scaling>
        <c:delete val="1"/>
        <c:axPos val="l"/>
        <c:numFmt formatCode="General" sourceLinked="1"/>
        <c:majorTickMark val="none"/>
        <c:minorTickMark val="none"/>
        <c:tickLblPos val="nextTo"/>
        <c:crossAx val="1753951424"/>
        <c:crosses val="autoZero"/>
        <c:auto val="1"/>
        <c:lblAlgn val="ctr"/>
        <c:lblOffset val="100"/>
        <c:noMultiLvlLbl val="0"/>
      </c:catAx>
      <c:valAx>
        <c:axId val="1753951424"/>
        <c:scaling>
          <c:orientation val="minMax"/>
          <c:max val="540"/>
          <c:min val="0"/>
        </c:scaling>
        <c:delete val="1"/>
        <c:axPos val="t"/>
        <c:numFmt formatCode="General" sourceLinked="1"/>
        <c:majorTickMark val="out"/>
        <c:minorTickMark val="none"/>
        <c:tickLblPos val="nextTo"/>
        <c:crossAx val="931805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5">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Increased Knowledge</c:v>
                </c:pt>
              </c:strCache>
            </c:strRef>
          </c:tx>
          <c:spPr>
            <a:solidFill>
              <a:schemeClr val="accent6"/>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9E88-43A1-B43B-900AC9710E6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BabyCare (N = 9)</c:v>
                </c:pt>
                <c:pt idx="1">
                  <c:v>SEEDS of Learning (N = 152)</c:v>
                </c:pt>
                <c:pt idx="2">
                  <c:v>Triple P (N = 151)</c:v>
                </c:pt>
                <c:pt idx="3">
                  <c:v>Abriendo Puertas (N = 140)</c:v>
                </c:pt>
                <c:pt idx="4">
                  <c:v>24/7 Dad (N = 9)</c:v>
                </c:pt>
              </c:strCache>
            </c:strRef>
          </c:cat>
          <c:val>
            <c:numRef>
              <c:f>Sheet1!$B$2:$B$6</c:f>
              <c:numCache>
                <c:formatCode>0%</c:formatCode>
                <c:ptCount val="5"/>
                <c:pt idx="0">
                  <c:v>0.89</c:v>
                </c:pt>
                <c:pt idx="1">
                  <c:v>0.95</c:v>
                </c:pt>
                <c:pt idx="2">
                  <c:v>0.93</c:v>
                </c:pt>
                <c:pt idx="3">
                  <c:v>0.93</c:v>
                </c:pt>
                <c:pt idx="4">
                  <c:v>0.89</c:v>
                </c:pt>
              </c:numCache>
            </c:numRef>
          </c:val>
          <c:extLst>
            <c:ext xmlns:c16="http://schemas.microsoft.com/office/drawing/2014/chart" uri="{C3380CC4-5D6E-409C-BE32-E72D297353CC}">
              <c16:uniqueId val="{00000002-9E88-43A1-B43B-900AC9710E68}"/>
            </c:ext>
          </c:extLst>
        </c:ser>
        <c:dLbls>
          <c:showLegendKey val="0"/>
          <c:showVal val="0"/>
          <c:showCatName val="0"/>
          <c:showSerName val="0"/>
          <c:showPercent val="0"/>
          <c:showBubbleSize val="0"/>
        </c:dLbls>
        <c:gapWidth val="150"/>
        <c:axId val="931805584"/>
        <c:axId val="1753951424"/>
      </c:barChart>
      <c:catAx>
        <c:axId val="93180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3951424"/>
        <c:crosses val="autoZero"/>
        <c:auto val="1"/>
        <c:lblAlgn val="ctr"/>
        <c:lblOffset val="100"/>
        <c:noMultiLvlLbl val="0"/>
      </c:catAx>
      <c:valAx>
        <c:axId val="1753951424"/>
        <c:scaling>
          <c:orientation val="minMax"/>
          <c:min val="0"/>
        </c:scaling>
        <c:delete val="1"/>
        <c:axPos val="t"/>
        <c:numFmt formatCode="0%" sourceLinked="1"/>
        <c:majorTickMark val="none"/>
        <c:minorTickMark val="none"/>
        <c:tickLblPos val="nextTo"/>
        <c:crossAx val="931805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93647818602238E-3"/>
          <c:y val="4.1218483060796431E-2"/>
          <c:w val="0.69908480594042011"/>
          <c:h val="0.85550910939626013"/>
        </c:manualLayout>
      </c:layout>
      <c:lineChart>
        <c:grouping val="standard"/>
        <c:varyColors val="0"/>
        <c:ser>
          <c:idx val="0"/>
          <c:order val="0"/>
          <c:tx>
            <c:strRef>
              <c:f>Sheet1!$B$1</c:f>
              <c:strCache>
                <c:ptCount val="1"/>
                <c:pt idx="0">
                  <c:v>Developmental</c:v>
                </c:pt>
              </c:strCache>
            </c:strRef>
          </c:tx>
          <c:spPr>
            <a:ln w="25400">
              <a:solidFill>
                <a:schemeClr val="accent1">
                  <a:lumMod val="75000"/>
                  <a:alpha val="80000"/>
                </a:schemeClr>
              </a:solidFill>
              <a:prstDash val="sysDot"/>
            </a:ln>
          </c:spPr>
          <c:marker>
            <c:symbol val="circle"/>
            <c:size val="5"/>
          </c:marker>
          <c:cat>
            <c:strRef>
              <c:f>Sheet1!$A$2:$A$7</c:f>
              <c:strCache>
                <c:ptCount val="6"/>
                <c:pt idx="0">
                  <c:v>FY 17-18</c:v>
                </c:pt>
                <c:pt idx="1">
                  <c:v>FY 18-19</c:v>
                </c:pt>
                <c:pt idx="2">
                  <c:v>FY 19-20</c:v>
                </c:pt>
                <c:pt idx="3">
                  <c:v>FY 20-21</c:v>
                </c:pt>
                <c:pt idx="4">
                  <c:v>FY 21-22</c:v>
                </c:pt>
                <c:pt idx="5">
                  <c:v>FY 22-23</c:v>
                </c:pt>
              </c:strCache>
            </c:strRef>
          </c:cat>
          <c:val>
            <c:numRef>
              <c:f>Sheet1!$B$2:$B$7</c:f>
              <c:numCache>
                <c:formatCode>#,##0</c:formatCode>
                <c:ptCount val="6"/>
                <c:pt idx="0" formatCode="General">
                  <c:v>16311</c:v>
                </c:pt>
                <c:pt idx="1">
                  <c:v>19919</c:v>
                </c:pt>
                <c:pt idx="2" formatCode="General">
                  <c:v>15183</c:v>
                </c:pt>
                <c:pt idx="3" formatCode="General">
                  <c:v>13026</c:v>
                </c:pt>
                <c:pt idx="4" formatCode="General">
                  <c:v>11964</c:v>
                </c:pt>
                <c:pt idx="5">
                  <c:v>10395</c:v>
                </c:pt>
              </c:numCache>
            </c:numRef>
          </c:val>
          <c:smooth val="1"/>
          <c:extLst>
            <c:ext xmlns:c16="http://schemas.microsoft.com/office/drawing/2014/chart" uri="{C3380CC4-5D6E-409C-BE32-E72D297353CC}">
              <c16:uniqueId val="{00000000-B0A5-4861-9F13-FF0EFD8B3990}"/>
            </c:ext>
          </c:extLst>
        </c:ser>
        <c:ser>
          <c:idx val="1"/>
          <c:order val="1"/>
          <c:tx>
            <c:strRef>
              <c:f>Sheet1!$C$1</c:f>
              <c:strCache>
                <c:ptCount val="1"/>
                <c:pt idx="0">
                  <c:v>Vision </c:v>
                </c:pt>
              </c:strCache>
            </c:strRef>
          </c:tx>
          <c:spPr>
            <a:ln w="25400">
              <a:solidFill>
                <a:schemeClr val="accent6">
                  <a:alpha val="80000"/>
                </a:schemeClr>
              </a:solidFill>
            </a:ln>
          </c:spPr>
          <c:marker>
            <c:symbol val="circle"/>
            <c:size val="5"/>
            <c:spPr>
              <a:solidFill>
                <a:schemeClr val="accent6"/>
              </a:solidFill>
              <a:ln>
                <a:noFill/>
              </a:ln>
            </c:spPr>
          </c:marker>
          <c:cat>
            <c:strRef>
              <c:f>Sheet1!$A$2:$A$7</c:f>
              <c:strCache>
                <c:ptCount val="6"/>
                <c:pt idx="0">
                  <c:v>FY 17-18</c:v>
                </c:pt>
                <c:pt idx="1">
                  <c:v>FY 18-19</c:v>
                </c:pt>
                <c:pt idx="2">
                  <c:v>FY 19-20</c:v>
                </c:pt>
                <c:pt idx="3">
                  <c:v>FY 20-21</c:v>
                </c:pt>
                <c:pt idx="4">
                  <c:v>FY 21-22</c:v>
                </c:pt>
                <c:pt idx="5">
                  <c:v>FY 22-23</c:v>
                </c:pt>
              </c:strCache>
            </c:strRef>
          </c:cat>
          <c:val>
            <c:numRef>
              <c:f>Sheet1!$C$2:$C$7</c:f>
              <c:numCache>
                <c:formatCode>General</c:formatCode>
                <c:ptCount val="6"/>
                <c:pt idx="0">
                  <c:v>9865</c:v>
                </c:pt>
                <c:pt idx="1">
                  <c:v>9386</c:v>
                </c:pt>
                <c:pt idx="2">
                  <c:v>5803</c:v>
                </c:pt>
                <c:pt idx="3">
                  <c:v>153</c:v>
                </c:pt>
                <c:pt idx="4">
                  <c:v>5847</c:v>
                </c:pt>
                <c:pt idx="5">
                  <c:v>5961</c:v>
                </c:pt>
              </c:numCache>
            </c:numRef>
          </c:val>
          <c:smooth val="1"/>
          <c:extLst>
            <c:ext xmlns:c16="http://schemas.microsoft.com/office/drawing/2014/chart" uri="{C3380CC4-5D6E-409C-BE32-E72D297353CC}">
              <c16:uniqueId val="{00000001-B0A5-4861-9F13-FF0EFD8B3990}"/>
            </c:ext>
          </c:extLst>
        </c:ser>
        <c:ser>
          <c:idx val="2"/>
          <c:order val="2"/>
          <c:tx>
            <c:strRef>
              <c:f>Sheet1!$D$1</c:f>
              <c:strCache>
                <c:ptCount val="1"/>
                <c:pt idx="0">
                  <c:v>Hearing</c:v>
                </c:pt>
              </c:strCache>
            </c:strRef>
          </c:tx>
          <c:spPr>
            <a:ln w="25400">
              <a:solidFill>
                <a:schemeClr val="accent3">
                  <a:alpha val="80000"/>
                </a:schemeClr>
              </a:solidFill>
            </a:ln>
          </c:spPr>
          <c:marker>
            <c:symbol val="diamond"/>
            <c:size val="6"/>
            <c:spPr>
              <a:ln>
                <a:noFill/>
              </a:ln>
            </c:spPr>
          </c:marker>
          <c:cat>
            <c:strRef>
              <c:f>Sheet1!$A$2:$A$7</c:f>
              <c:strCache>
                <c:ptCount val="6"/>
                <c:pt idx="0">
                  <c:v>FY 17-18</c:v>
                </c:pt>
                <c:pt idx="1">
                  <c:v>FY 18-19</c:v>
                </c:pt>
                <c:pt idx="2">
                  <c:v>FY 19-20</c:v>
                </c:pt>
                <c:pt idx="3">
                  <c:v>FY 20-21</c:v>
                </c:pt>
                <c:pt idx="4">
                  <c:v>FY 21-22</c:v>
                </c:pt>
                <c:pt idx="5">
                  <c:v>FY 22-23</c:v>
                </c:pt>
              </c:strCache>
            </c:strRef>
          </c:cat>
          <c:val>
            <c:numRef>
              <c:f>Sheet1!$D$2:$D$7</c:f>
              <c:numCache>
                <c:formatCode>General</c:formatCode>
                <c:ptCount val="6"/>
                <c:pt idx="0">
                  <c:v>7167</c:v>
                </c:pt>
                <c:pt idx="1">
                  <c:v>8151</c:v>
                </c:pt>
                <c:pt idx="2">
                  <c:v>7341</c:v>
                </c:pt>
                <c:pt idx="3">
                  <c:v>942</c:v>
                </c:pt>
                <c:pt idx="4">
                  <c:v>5819</c:v>
                </c:pt>
                <c:pt idx="5">
                  <c:v>5041</c:v>
                </c:pt>
              </c:numCache>
            </c:numRef>
          </c:val>
          <c:smooth val="1"/>
          <c:extLst>
            <c:ext xmlns:c16="http://schemas.microsoft.com/office/drawing/2014/chart" uri="{C3380CC4-5D6E-409C-BE32-E72D297353CC}">
              <c16:uniqueId val="{00000002-B0A5-4861-9F13-FF0EFD8B3990}"/>
            </c:ext>
          </c:extLst>
        </c:ser>
        <c:ser>
          <c:idx val="3"/>
          <c:order val="3"/>
          <c:tx>
            <c:strRef>
              <c:f>Sheet1!$E$1</c:f>
              <c:strCache>
                <c:ptCount val="1"/>
                <c:pt idx="0">
                  <c:v>Oral </c:v>
                </c:pt>
              </c:strCache>
            </c:strRef>
          </c:tx>
          <c:spPr>
            <a:ln w="25400">
              <a:solidFill>
                <a:schemeClr val="accent4">
                  <a:alpha val="80000"/>
                </a:schemeClr>
              </a:solidFill>
            </a:ln>
          </c:spPr>
          <c:marker>
            <c:symbol val="triangle"/>
            <c:size val="5"/>
            <c:spPr>
              <a:ln>
                <a:noFill/>
              </a:ln>
            </c:spPr>
          </c:marker>
          <c:cat>
            <c:strRef>
              <c:f>Sheet1!$A$2:$A$7</c:f>
              <c:strCache>
                <c:ptCount val="6"/>
                <c:pt idx="0">
                  <c:v>FY 17-18</c:v>
                </c:pt>
                <c:pt idx="1">
                  <c:v>FY 18-19</c:v>
                </c:pt>
                <c:pt idx="2">
                  <c:v>FY 19-20</c:v>
                </c:pt>
                <c:pt idx="3">
                  <c:v>FY 20-21</c:v>
                </c:pt>
                <c:pt idx="4">
                  <c:v>FY 21-22</c:v>
                </c:pt>
                <c:pt idx="5">
                  <c:v>FY 22-23</c:v>
                </c:pt>
              </c:strCache>
            </c:strRef>
          </c:cat>
          <c:val>
            <c:numRef>
              <c:f>Sheet1!$E$2:$E$7</c:f>
              <c:numCache>
                <c:formatCode>General</c:formatCode>
                <c:ptCount val="6"/>
                <c:pt idx="0">
                  <c:v>5581</c:v>
                </c:pt>
                <c:pt idx="1">
                  <c:v>6405</c:v>
                </c:pt>
                <c:pt idx="2">
                  <c:v>5570</c:v>
                </c:pt>
                <c:pt idx="3">
                  <c:v>844</c:v>
                </c:pt>
                <c:pt idx="4">
                  <c:v>5131</c:v>
                </c:pt>
                <c:pt idx="5">
                  <c:v>5989</c:v>
                </c:pt>
              </c:numCache>
            </c:numRef>
          </c:val>
          <c:smooth val="1"/>
          <c:extLst>
            <c:ext xmlns:c16="http://schemas.microsoft.com/office/drawing/2014/chart" uri="{C3380CC4-5D6E-409C-BE32-E72D297353CC}">
              <c16:uniqueId val="{00000003-B0A5-4861-9F13-FF0EFD8B3990}"/>
            </c:ext>
          </c:extLst>
        </c:ser>
        <c:dLbls>
          <c:showLegendKey val="0"/>
          <c:showVal val="0"/>
          <c:showCatName val="0"/>
          <c:showSerName val="0"/>
          <c:showPercent val="0"/>
          <c:showBubbleSize val="0"/>
        </c:dLbls>
        <c:marker val="1"/>
        <c:smooth val="0"/>
        <c:axId val="1628174816"/>
        <c:axId val="1627806416"/>
      </c:lineChart>
      <c:catAx>
        <c:axId val="162817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627806416"/>
        <c:crosses val="autoZero"/>
        <c:auto val="1"/>
        <c:lblAlgn val="ctr"/>
        <c:lblOffset val="100"/>
        <c:noMultiLvlLbl val="0"/>
      </c:catAx>
      <c:valAx>
        <c:axId val="1627806416"/>
        <c:scaling>
          <c:orientation val="minMax"/>
          <c:max val="22000"/>
          <c:min val="0"/>
        </c:scaling>
        <c:delete val="0"/>
        <c:axPos val="l"/>
        <c:majorGridlines>
          <c:spPr>
            <a:ln>
              <a:solidFill>
                <a:schemeClr val="bg1">
                  <a:lumMod val="85000"/>
                </a:schemeClr>
              </a:solidFill>
            </a:ln>
          </c:spPr>
        </c:majorGridlines>
        <c:numFmt formatCode="0" sourceLinked="0"/>
        <c:majorTickMark val="out"/>
        <c:minorTickMark val="none"/>
        <c:tickLblPos val="nextTo"/>
        <c:crossAx val="1628174816"/>
        <c:crosses val="autoZero"/>
        <c:crossBetween val="between"/>
      </c:valAx>
      <c:spPr>
        <a:noFill/>
        <a:ln>
          <a:noFill/>
        </a:ln>
        <a:effectLst/>
      </c:spPr>
    </c:plotArea>
    <c:legend>
      <c:legendPos val="r"/>
      <c:layout>
        <c:manualLayout>
          <c:xMode val="edge"/>
          <c:yMode val="edge"/>
          <c:x val="0.77728596389050675"/>
          <c:y val="0.42055496338066917"/>
          <c:w val="0.2087361677344205"/>
          <c:h val="0.40489780480496707"/>
        </c:manualLayout>
      </c:layout>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bg1">
              <a:lumMod val="50000"/>
            </a:schemeClr>
          </a:solidFill>
          <a:latin typeface="Tw Cen MT" panose="020B0602020104020603"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Screened</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70AB-4C67-9A9B-B1DF81E5CDED}"/>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Screened on ASQ-3</c:v>
                </c:pt>
                <c:pt idx="1">
                  <c:v>Flagged on ASQ-3</c:v>
                </c:pt>
                <c:pt idx="2">
                  <c:v>Monitor and Re-screen</c:v>
                </c:pt>
                <c:pt idx="3">
                  <c:v>Concern Present, No Referral</c:v>
                </c:pt>
                <c:pt idx="4">
                  <c:v>Referred to KCN</c:v>
                </c:pt>
                <c:pt idx="5">
                  <c:v>Other Referral Resources</c:v>
                </c:pt>
              </c:strCache>
            </c:strRef>
          </c:cat>
          <c:val>
            <c:numRef>
              <c:f>Sheet1!$B$2:$B$7</c:f>
              <c:numCache>
                <c:formatCode>General</c:formatCode>
                <c:ptCount val="6"/>
                <c:pt idx="0">
                  <c:v>717</c:v>
                </c:pt>
              </c:numCache>
            </c:numRef>
          </c:val>
          <c:extLst>
            <c:ext xmlns:c16="http://schemas.microsoft.com/office/drawing/2014/chart" uri="{C3380CC4-5D6E-409C-BE32-E72D297353CC}">
              <c16:uniqueId val="{00000002-70AB-4C67-9A9B-B1DF81E5CDED}"/>
            </c:ext>
          </c:extLst>
        </c:ser>
        <c:ser>
          <c:idx val="1"/>
          <c:order val="1"/>
          <c:tx>
            <c:strRef>
              <c:f>Sheet1!$C$1</c:f>
              <c:strCache>
                <c:ptCount val="1"/>
                <c:pt idx="0">
                  <c:v>Flagged</c:v>
                </c:pt>
              </c:strCache>
            </c:strRef>
          </c:tx>
          <c:spPr>
            <a:solidFill>
              <a:schemeClr val="accent4"/>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Screened on ASQ-3</c:v>
                </c:pt>
                <c:pt idx="1">
                  <c:v>Flagged on ASQ-3</c:v>
                </c:pt>
                <c:pt idx="2">
                  <c:v>Monitor and Re-screen</c:v>
                </c:pt>
                <c:pt idx="3">
                  <c:v>Concern Present, No Referral</c:v>
                </c:pt>
                <c:pt idx="4">
                  <c:v>Referred to KCN</c:v>
                </c:pt>
                <c:pt idx="5">
                  <c:v>Other Referral Resources</c:v>
                </c:pt>
              </c:strCache>
            </c:strRef>
          </c:cat>
          <c:val>
            <c:numRef>
              <c:f>Sheet1!$C$2:$C$7</c:f>
              <c:numCache>
                <c:formatCode>General</c:formatCode>
                <c:ptCount val="6"/>
                <c:pt idx="1">
                  <c:v>235</c:v>
                </c:pt>
              </c:numCache>
            </c:numRef>
          </c:val>
          <c:extLst>
            <c:ext xmlns:c16="http://schemas.microsoft.com/office/drawing/2014/chart" uri="{C3380CC4-5D6E-409C-BE32-E72D297353CC}">
              <c16:uniqueId val="{00000003-70AB-4C67-9A9B-B1DF81E5CDED}"/>
            </c:ext>
          </c:extLst>
        </c:ser>
        <c:ser>
          <c:idx val="2"/>
          <c:order val="2"/>
          <c:tx>
            <c:strRef>
              <c:f>Sheet1!$D$1</c:f>
              <c:strCache>
                <c:ptCount val="1"/>
                <c:pt idx="0">
                  <c:v>Referred</c:v>
                </c:pt>
              </c:strCache>
            </c:strRef>
          </c:tx>
          <c:spPr>
            <a:solidFill>
              <a:schemeClr val="accent6"/>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Screened on ASQ-3</c:v>
                </c:pt>
                <c:pt idx="1">
                  <c:v>Flagged on ASQ-3</c:v>
                </c:pt>
                <c:pt idx="2">
                  <c:v>Monitor and Re-screen</c:v>
                </c:pt>
                <c:pt idx="3">
                  <c:v>Concern Present, No Referral</c:v>
                </c:pt>
                <c:pt idx="4">
                  <c:v>Referred to KCN</c:v>
                </c:pt>
                <c:pt idx="5">
                  <c:v>Other Referral Resources</c:v>
                </c:pt>
              </c:strCache>
            </c:strRef>
          </c:cat>
          <c:val>
            <c:numRef>
              <c:f>Sheet1!$D$2:$D$7</c:f>
              <c:numCache>
                <c:formatCode>General</c:formatCode>
                <c:ptCount val="6"/>
                <c:pt idx="2">
                  <c:v>142</c:v>
                </c:pt>
                <c:pt idx="3">
                  <c:v>42</c:v>
                </c:pt>
                <c:pt idx="4">
                  <c:v>52</c:v>
                </c:pt>
                <c:pt idx="5">
                  <c:v>18</c:v>
                </c:pt>
              </c:numCache>
            </c:numRef>
          </c:val>
          <c:extLst>
            <c:ext xmlns:c16="http://schemas.microsoft.com/office/drawing/2014/chart" uri="{C3380CC4-5D6E-409C-BE32-E72D297353CC}">
              <c16:uniqueId val="{00000004-70AB-4C67-9A9B-B1DF81E5CDED}"/>
            </c:ext>
          </c:extLst>
        </c:ser>
        <c:dLbls>
          <c:showLegendKey val="0"/>
          <c:showVal val="1"/>
          <c:showCatName val="0"/>
          <c:showSerName val="0"/>
          <c:showPercent val="0"/>
          <c:showBubbleSize val="0"/>
        </c:dLbls>
        <c:gapWidth val="20"/>
        <c:overlap val="100"/>
        <c:axId val="1548535552"/>
        <c:axId val="1548537216"/>
      </c:barChart>
      <c:catAx>
        <c:axId val="15485355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lgn="just">
              <a:defRPr/>
            </a:pPr>
            <a:endParaRPr lang="en-US"/>
          </a:p>
        </c:txPr>
        <c:crossAx val="1548537216"/>
        <c:crosses val="autoZero"/>
        <c:auto val="1"/>
        <c:lblAlgn val="ctr"/>
        <c:lblOffset val="100"/>
        <c:noMultiLvlLbl val="0"/>
      </c:catAx>
      <c:valAx>
        <c:axId val="1548537216"/>
        <c:scaling>
          <c:orientation val="minMax"/>
        </c:scaling>
        <c:delete val="1"/>
        <c:axPos val="t"/>
        <c:numFmt formatCode="General" sourceLinked="1"/>
        <c:majorTickMark val="none"/>
        <c:minorTickMark val="none"/>
        <c:tickLblPos val="nextTo"/>
        <c:crossAx val="1548535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bg1">
              <a:lumMod val="50000"/>
            </a:schemeClr>
          </a:solidFill>
          <a:latin typeface="Tw Cen MT" panose="020B0602020104020603"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1</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DFA9CFA8-E734-B142-2E9C-93F3B2F90F85}"/>
            </a:ext>
          </a:extLst>
        </cdr:cNvPr>
        <cdr:cNvCxnSpPr>
          <a:cxnSpLocks xmlns:a="http://schemas.openxmlformats.org/drawingml/2006/main"/>
        </cdr:cNvCxnSpPr>
      </cdr:nvCxnSpPr>
      <cdr:spPr>
        <a:xfrm xmlns:a="http://schemas.openxmlformats.org/drawingml/2006/main">
          <a:off x="870929" y="3303050"/>
          <a:ext cx="1033272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F35D1-F78D-44FC-87CD-5521B68FEFBD}"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64C7F-7C79-4A9A-A844-37F6A8DA8677}" type="slidenum">
              <a:rPr lang="en-US" smtClean="0"/>
              <a:t>‹#›</a:t>
            </a:fld>
            <a:endParaRPr lang="en-US"/>
          </a:p>
        </p:txBody>
      </p:sp>
    </p:spTree>
    <p:extLst>
      <p:ext uri="{BB962C8B-B14F-4D97-AF65-F5344CB8AC3E}">
        <p14:creationId xmlns:p14="http://schemas.microsoft.com/office/powerpoint/2010/main" val="394518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5 Santa Clara County’s evaluation has four primary purposes:</a:t>
            </a:r>
          </a:p>
          <a:p>
            <a:r>
              <a:rPr lang="en-US"/>
              <a:t>Help FIRST 5 Santa Clara County learn which strategies are effective and adjust when needed.</a:t>
            </a:r>
          </a:p>
          <a:p>
            <a:r>
              <a:rPr lang="en-US"/>
              <a:t>Demonstrate progress toward the Strategic Plan, in terms of the agency goals, related outcomes, and indicators.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Framing – where we are in </a:t>
            </a:r>
            <a:r>
              <a:rPr lang="en-US" err="1"/>
              <a:t>strat</a:t>
            </a:r>
            <a:r>
              <a:rPr lang="en-US"/>
              <a:t> planning (Bridge year)</a:t>
            </a:r>
          </a:p>
          <a:p>
            <a:endParaRPr lang="en-US"/>
          </a:p>
          <a:p>
            <a:endParaRPr lang="en-US"/>
          </a:p>
        </p:txBody>
      </p:sp>
      <p:sp>
        <p:nvSpPr>
          <p:cNvPr id="4" name="Slide Number Placeholder 3"/>
          <p:cNvSpPr>
            <a:spLocks noGrp="1"/>
          </p:cNvSpPr>
          <p:nvPr>
            <p:ph type="sldNum" sz="quarter" idx="5"/>
          </p:nvPr>
        </p:nvSpPr>
        <p:spPr/>
        <p:txBody>
          <a:bodyPr/>
          <a:lstStyle/>
          <a:p>
            <a:fld id="{06C64C7F-7C79-4A9A-A844-37F6A8DA8677}" type="slidenum">
              <a:rPr lang="en-US" smtClean="0"/>
              <a:t>6</a:t>
            </a:fld>
            <a:endParaRPr lang="en-US"/>
          </a:p>
        </p:txBody>
      </p:sp>
    </p:spTree>
    <p:extLst>
      <p:ext uri="{BB962C8B-B14F-4D97-AF65-F5344CB8AC3E}">
        <p14:creationId xmlns:p14="http://schemas.microsoft.com/office/powerpoint/2010/main" val="207715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Nishma and Kelsey</a:t>
            </a:r>
          </a:p>
          <a:p>
            <a:endParaRPr lang="en-US"/>
          </a:p>
          <a:p>
            <a:r>
              <a:rPr lang="en-US"/>
              <a:t>“Other referral sources” are largely unknown for FY 2022-23. </a:t>
            </a:r>
          </a:p>
          <a:p>
            <a:r>
              <a:rPr lang="en-US"/>
              <a:t>New list in ASQ Online to capture “other” referral sources (i.e., early start, school district, regional center, other, or indicate if already receiving services)</a:t>
            </a:r>
          </a:p>
          <a:p>
            <a:endParaRPr lang="en-US"/>
          </a:p>
        </p:txBody>
      </p:sp>
      <p:sp>
        <p:nvSpPr>
          <p:cNvPr id="4" name="Slide Number Placeholder 3"/>
          <p:cNvSpPr>
            <a:spLocks noGrp="1"/>
          </p:cNvSpPr>
          <p:nvPr>
            <p:ph type="sldNum" sz="quarter" idx="5"/>
          </p:nvPr>
        </p:nvSpPr>
        <p:spPr/>
        <p:txBody>
          <a:bodyPr/>
          <a:lstStyle/>
          <a:p>
            <a:fld id="{06C64C7F-7C79-4A9A-A844-37F6A8DA8677}" type="slidenum">
              <a:rPr lang="en-US" smtClean="0"/>
              <a:t>26</a:t>
            </a:fld>
            <a:endParaRPr lang="en-US"/>
          </a:p>
        </p:txBody>
      </p:sp>
    </p:spTree>
    <p:extLst>
      <p:ext uri="{BB962C8B-B14F-4D97-AF65-F5344CB8AC3E}">
        <p14:creationId xmlns:p14="http://schemas.microsoft.com/office/powerpoint/2010/main" val="4017610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Evaluation Report includes key findings from…</a:t>
            </a:r>
          </a:p>
        </p:txBody>
      </p:sp>
      <p:sp>
        <p:nvSpPr>
          <p:cNvPr id="4" name="Slide Number Placeholder 3"/>
          <p:cNvSpPr>
            <a:spLocks noGrp="1"/>
          </p:cNvSpPr>
          <p:nvPr>
            <p:ph type="sldNum" sz="quarter" idx="5"/>
          </p:nvPr>
        </p:nvSpPr>
        <p:spPr/>
        <p:txBody>
          <a:bodyPr/>
          <a:lstStyle/>
          <a:p>
            <a:fld id="{06C64C7F-7C79-4A9A-A844-37F6A8DA8677}" type="slidenum">
              <a:rPr lang="en-US" smtClean="0"/>
              <a:t>29</a:t>
            </a:fld>
            <a:endParaRPr lang="en-US"/>
          </a:p>
        </p:txBody>
      </p:sp>
    </p:spTree>
    <p:extLst>
      <p:ext uri="{BB962C8B-B14F-4D97-AF65-F5344CB8AC3E}">
        <p14:creationId xmlns:p14="http://schemas.microsoft.com/office/powerpoint/2010/main" val="263580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Evaluation Report includes key findings from…</a:t>
            </a:r>
          </a:p>
        </p:txBody>
      </p:sp>
      <p:sp>
        <p:nvSpPr>
          <p:cNvPr id="4" name="Slide Number Placeholder 3"/>
          <p:cNvSpPr>
            <a:spLocks noGrp="1"/>
          </p:cNvSpPr>
          <p:nvPr>
            <p:ph type="sldNum" sz="quarter" idx="5"/>
          </p:nvPr>
        </p:nvSpPr>
        <p:spPr/>
        <p:txBody>
          <a:bodyPr/>
          <a:lstStyle/>
          <a:p>
            <a:fld id="{06C64C7F-7C79-4A9A-A844-37F6A8DA8677}" type="slidenum">
              <a:rPr lang="en-US" smtClean="0"/>
              <a:t>34</a:t>
            </a:fld>
            <a:endParaRPr lang="en-US"/>
          </a:p>
        </p:txBody>
      </p:sp>
    </p:spTree>
    <p:extLst>
      <p:ext uri="{BB962C8B-B14F-4D97-AF65-F5344CB8AC3E}">
        <p14:creationId xmlns:p14="http://schemas.microsoft.com/office/powerpoint/2010/main" val="210543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Results Based Accountability (RBA) is an approach that helps program managers and evaluators to create meaningful evaluation plans using a common language that can be accessible to program leads, staff, and participants. </a:t>
            </a:r>
          </a:p>
          <a:p>
            <a:r>
              <a:rPr lang="en-US"/>
              <a:t>Ultimately, the purpose of RBA is to help you to connect or align your programs to community-level results, to help you visualize how your program is helping to “turn the curve” and making an impact in the community.</a:t>
            </a:r>
          </a:p>
          <a:p>
            <a:endParaRPr lang="en-US"/>
          </a:p>
          <a:p>
            <a:r>
              <a:rPr lang="en-US"/>
              <a:t>The first step in RBA is to identify the </a:t>
            </a:r>
            <a:r>
              <a:rPr lang="en-US" b="1">
                <a:solidFill>
                  <a:schemeClr val="bg2"/>
                </a:solidFill>
              </a:rPr>
              <a:t>community results </a:t>
            </a:r>
            <a:r>
              <a:rPr lang="en-US"/>
              <a:t>(sometimes referred to as outcomes or goals) that the organization aims to influence in the community. </a:t>
            </a:r>
          </a:p>
          <a:p>
            <a:pPr lvl="1"/>
            <a:r>
              <a:rPr lang="en-US"/>
              <a:t>FIRST 5’s mission statement serves this purpose by describing the conditions of well-being for children and families in Santa Clara County.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6C64C7F-7C79-4A9A-A844-37F6A8DA8677}" type="slidenum">
              <a:rPr lang="en-US" smtClean="0"/>
              <a:t>8</a:t>
            </a:fld>
            <a:endParaRPr lang="en-US"/>
          </a:p>
        </p:txBody>
      </p:sp>
    </p:spTree>
    <p:extLst>
      <p:ext uri="{BB962C8B-B14F-4D97-AF65-F5344CB8AC3E}">
        <p14:creationId xmlns:p14="http://schemas.microsoft.com/office/powerpoint/2010/main" val="8277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accent3"/>
                </a:solidFill>
              </a:rPr>
              <a:t>Population data </a:t>
            </a:r>
            <a:r>
              <a:rPr lang="en-US"/>
              <a:t>illustrates key characteristics for the whole population (e.g., census data, community survey data, etc.). Population data are used to measure progress toward a community result (FIRST 5’s mission).</a:t>
            </a:r>
          </a:p>
        </p:txBody>
      </p:sp>
      <p:sp>
        <p:nvSpPr>
          <p:cNvPr id="4" name="Slide Number Placeholder 3"/>
          <p:cNvSpPr>
            <a:spLocks noGrp="1"/>
          </p:cNvSpPr>
          <p:nvPr>
            <p:ph type="sldNum" sz="quarter" idx="5"/>
          </p:nvPr>
        </p:nvSpPr>
        <p:spPr/>
        <p:txBody>
          <a:bodyPr/>
          <a:lstStyle/>
          <a:p>
            <a:fld id="{06C64C7F-7C79-4A9A-A844-37F6A8DA8677}" type="slidenum">
              <a:rPr lang="en-US" smtClean="0"/>
              <a:t>9</a:t>
            </a:fld>
            <a:endParaRPr lang="en-US"/>
          </a:p>
        </p:txBody>
      </p:sp>
    </p:spTree>
    <p:extLst>
      <p:ext uri="{BB962C8B-B14F-4D97-AF65-F5344CB8AC3E}">
        <p14:creationId xmlns:p14="http://schemas.microsoft.com/office/powerpoint/2010/main" val="83583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 data are used to highlight key characteristics of those individuals who participated in a program (e.g., number of parents participating in a parenting education program, number of children enrolled in Head Start, etc.). Program data are used to measure how well a program, agency, or service system is working. </a:t>
            </a:r>
          </a:p>
          <a:p>
            <a:r>
              <a:rPr lang="en-US"/>
              <a:t>Throughout the report, program data are highlighted in a callout box to illustrate HOW MUCH the program did, HOW WELL the program did, and whether participants are BETTER OFF.  </a:t>
            </a:r>
          </a:p>
        </p:txBody>
      </p:sp>
      <p:sp>
        <p:nvSpPr>
          <p:cNvPr id="4" name="Slide Number Placeholder 3"/>
          <p:cNvSpPr>
            <a:spLocks noGrp="1"/>
          </p:cNvSpPr>
          <p:nvPr>
            <p:ph type="sldNum" sz="quarter" idx="5"/>
          </p:nvPr>
        </p:nvSpPr>
        <p:spPr/>
        <p:txBody>
          <a:bodyPr/>
          <a:lstStyle/>
          <a:p>
            <a:fld id="{06C64C7F-7C79-4A9A-A844-37F6A8DA8677}" type="slidenum">
              <a:rPr lang="en-US" smtClean="0"/>
              <a:t>10</a:t>
            </a:fld>
            <a:endParaRPr lang="en-US"/>
          </a:p>
        </p:txBody>
      </p:sp>
    </p:spTree>
    <p:extLst>
      <p:ext uri="{BB962C8B-B14F-4D97-AF65-F5344CB8AC3E}">
        <p14:creationId xmlns:p14="http://schemas.microsoft.com/office/powerpoint/2010/main" val="10655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Community Report = Executive Summary</a:t>
            </a:r>
          </a:p>
        </p:txBody>
      </p:sp>
      <p:sp>
        <p:nvSpPr>
          <p:cNvPr id="4" name="Slide Number Placeholder 3"/>
          <p:cNvSpPr>
            <a:spLocks noGrp="1"/>
          </p:cNvSpPr>
          <p:nvPr>
            <p:ph type="sldNum" sz="quarter" idx="5"/>
          </p:nvPr>
        </p:nvSpPr>
        <p:spPr/>
        <p:txBody>
          <a:bodyPr/>
          <a:lstStyle/>
          <a:p>
            <a:fld id="{06C64C7F-7C79-4A9A-A844-37F6A8DA8677}" type="slidenum">
              <a:rPr lang="en-US" smtClean="0"/>
              <a:t>14</a:t>
            </a:fld>
            <a:endParaRPr lang="en-US"/>
          </a:p>
        </p:txBody>
      </p:sp>
    </p:spTree>
    <p:extLst>
      <p:ext uri="{BB962C8B-B14F-4D97-AF65-F5344CB8AC3E}">
        <p14:creationId xmlns:p14="http://schemas.microsoft.com/office/powerpoint/2010/main" val="115539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Evaluation Report includes key findings from the FRC initiative, Refugee services, FLTC, and CASA.</a:t>
            </a:r>
          </a:p>
        </p:txBody>
      </p:sp>
      <p:sp>
        <p:nvSpPr>
          <p:cNvPr id="4" name="Slide Number Placeholder 3"/>
          <p:cNvSpPr>
            <a:spLocks noGrp="1"/>
          </p:cNvSpPr>
          <p:nvPr>
            <p:ph type="sldNum" sz="quarter" idx="5"/>
          </p:nvPr>
        </p:nvSpPr>
        <p:spPr/>
        <p:txBody>
          <a:bodyPr/>
          <a:lstStyle/>
          <a:p>
            <a:fld id="{06C64C7F-7C79-4A9A-A844-37F6A8DA8677}" type="slidenum">
              <a:rPr lang="en-US" smtClean="0"/>
              <a:t>19</a:t>
            </a:fld>
            <a:endParaRPr lang="en-US"/>
          </a:p>
        </p:txBody>
      </p:sp>
    </p:spTree>
    <p:extLst>
      <p:ext uri="{BB962C8B-B14F-4D97-AF65-F5344CB8AC3E}">
        <p14:creationId xmlns:p14="http://schemas.microsoft.com/office/powerpoint/2010/main" val="3530643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 With support from Evelyn? ASR?</a:t>
            </a:r>
          </a:p>
        </p:txBody>
      </p:sp>
      <p:sp>
        <p:nvSpPr>
          <p:cNvPr id="4" name="Slide Number Placeholder 3"/>
          <p:cNvSpPr>
            <a:spLocks noGrp="1"/>
          </p:cNvSpPr>
          <p:nvPr>
            <p:ph type="sldNum" sz="quarter" idx="5"/>
          </p:nvPr>
        </p:nvSpPr>
        <p:spPr/>
        <p:txBody>
          <a:bodyPr/>
          <a:lstStyle/>
          <a:p>
            <a:fld id="{06C64C7F-7C79-4A9A-A844-37F6A8DA8677}" type="slidenum">
              <a:rPr lang="en-US" smtClean="0"/>
              <a:t>22</a:t>
            </a:fld>
            <a:endParaRPr lang="en-US"/>
          </a:p>
        </p:txBody>
      </p:sp>
    </p:spTree>
    <p:extLst>
      <p:ext uri="{BB962C8B-B14F-4D97-AF65-F5344CB8AC3E}">
        <p14:creationId xmlns:p14="http://schemas.microsoft.com/office/powerpoint/2010/main" val="2104141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Kelsey</a:t>
            </a:r>
          </a:p>
          <a:p>
            <a:r>
              <a:rPr lang="en-US"/>
              <a:t>The Evaluation Report includes key findings from…</a:t>
            </a:r>
          </a:p>
        </p:txBody>
      </p:sp>
      <p:sp>
        <p:nvSpPr>
          <p:cNvPr id="4" name="Slide Number Placeholder 3"/>
          <p:cNvSpPr>
            <a:spLocks noGrp="1"/>
          </p:cNvSpPr>
          <p:nvPr>
            <p:ph type="sldNum" sz="quarter" idx="5"/>
          </p:nvPr>
        </p:nvSpPr>
        <p:spPr/>
        <p:txBody>
          <a:bodyPr/>
          <a:lstStyle/>
          <a:p>
            <a:fld id="{06C64C7F-7C79-4A9A-A844-37F6A8DA8677}" type="slidenum">
              <a:rPr lang="en-US" smtClean="0"/>
              <a:t>24</a:t>
            </a:fld>
            <a:endParaRPr lang="en-US"/>
          </a:p>
        </p:txBody>
      </p:sp>
    </p:spTree>
    <p:extLst>
      <p:ext uri="{BB962C8B-B14F-4D97-AF65-F5344CB8AC3E}">
        <p14:creationId xmlns:p14="http://schemas.microsoft.com/office/powerpoint/2010/main" val="48067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Kelsey </a:t>
            </a:r>
          </a:p>
        </p:txBody>
      </p:sp>
      <p:sp>
        <p:nvSpPr>
          <p:cNvPr id="4" name="Slide Number Placeholder 3"/>
          <p:cNvSpPr>
            <a:spLocks noGrp="1"/>
          </p:cNvSpPr>
          <p:nvPr>
            <p:ph type="sldNum" sz="quarter" idx="5"/>
          </p:nvPr>
        </p:nvSpPr>
        <p:spPr/>
        <p:txBody>
          <a:bodyPr/>
          <a:lstStyle/>
          <a:p>
            <a:fld id="{06C64C7F-7C79-4A9A-A844-37F6A8DA8677}" type="slidenum">
              <a:rPr lang="en-US" smtClean="0"/>
              <a:t>25</a:t>
            </a:fld>
            <a:endParaRPr lang="en-US"/>
          </a:p>
        </p:txBody>
      </p:sp>
    </p:spTree>
    <p:extLst>
      <p:ext uri="{BB962C8B-B14F-4D97-AF65-F5344CB8AC3E}">
        <p14:creationId xmlns:p14="http://schemas.microsoft.com/office/powerpoint/2010/main" val="2269366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A3FB-C989-8152-D4C1-9CEC0A22F7D4}"/>
              </a:ext>
            </a:extLst>
          </p:cNvPr>
          <p:cNvSpPr>
            <a:spLocks noGrp="1"/>
          </p:cNvSpPr>
          <p:nvPr>
            <p:ph type="ctrTitle" hasCustomPrompt="1"/>
          </p:nvPr>
        </p:nvSpPr>
        <p:spPr>
          <a:xfrm>
            <a:off x="894413" y="3083397"/>
            <a:ext cx="8777286" cy="1811676"/>
          </a:xfrm>
        </p:spPr>
        <p:txBody>
          <a:bodyPr anchor="b">
            <a:normAutofit/>
          </a:bodyPr>
          <a:lstStyle>
            <a:lvl1pPr algn="l">
              <a:defRPr sz="5400"/>
            </a:lvl1pPr>
          </a:lstStyle>
          <a:p>
            <a:r>
              <a:rPr lang="en-US"/>
              <a:t>CLICK TO EDIT </a:t>
            </a:r>
            <a:br>
              <a:rPr lang="en-US"/>
            </a:br>
            <a:r>
              <a:rPr lang="en-US"/>
              <a:t>MAIN TITLE</a:t>
            </a:r>
          </a:p>
        </p:txBody>
      </p:sp>
      <p:sp>
        <p:nvSpPr>
          <p:cNvPr id="3" name="Subtitle 2">
            <a:extLst>
              <a:ext uri="{FF2B5EF4-FFF2-40B4-BE49-F238E27FC236}">
                <a16:creationId xmlns:a16="http://schemas.microsoft.com/office/drawing/2014/main" id="{14F8C99C-DDCC-2AAA-1BD8-1E6CD1EEC8CA}"/>
              </a:ext>
            </a:extLst>
          </p:cNvPr>
          <p:cNvSpPr>
            <a:spLocks noGrp="1"/>
          </p:cNvSpPr>
          <p:nvPr>
            <p:ph type="subTitle" idx="1" hasCustomPrompt="1"/>
          </p:nvPr>
        </p:nvSpPr>
        <p:spPr>
          <a:xfrm>
            <a:off x="894413" y="4987148"/>
            <a:ext cx="8777286" cy="70013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Main subtitle</a:t>
            </a:r>
          </a:p>
        </p:txBody>
      </p:sp>
      <p:grpSp>
        <p:nvGrpSpPr>
          <p:cNvPr id="7" name="Group 6">
            <a:extLst>
              <a:ext uri="{FF2B5EF4-FFF2-40B4-BE49-F238E27FC236}">
                <a16:creationId xmlns:a16="http://schemas.microsoft.com/office/drawing/2014/main" id="{855256E7-6806-7AE5-DB6A-851A5E729C0D}"/>
              </a:ext>
            </a:extLst>
          </p:cNvPr>
          <p:cNvGrpSpPr/>
          <p:nvPr userDrawn="1"/>
        </p:nvGrpSpPr>
        <p:grpSpPr>
          <a:xfrm>
            <a:off x="894413" y="5934870"/>
            <a:ext cx="8955547" cy="207657"/>
            <a:chOff x="5886450" y="9696450"/>
            <a:chExt cx="12801600" cy="266700"/>
          </a:xfrm>
        </p:grpSpPr>
        <p:sp>
          <p:nvSpPr>
            <p:cNvPr id="8" name="Rectangle 7">
              <a:extLst>
                <a:ext uri="{FF2B5EF4-FFF2-40B4-BE49-F238E27FC236}">
                  <a16:creationId xmlns:a16="http://schemas.microsoft.com/office/drawing/2014/main" id="{1E66025A-70BD-E0CB-1E00-228A11D46FEA}"/>
                </a:ext>
              </a:extLst>
            </p:cNvPr>
            <p:cNvSpPr/>
            <p:nvPr/>
          </p:nvSpPr>
          <p:spPr>
            <a:xfrm>
              <a:off x="5886450" y="9696450"/>
              <a:ext cx="3200400" cy="266700"/>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Rectangle 8">
              <a:extLst>
                <a:ext uri="{FF2B5EF4-FFF2-40B4-BE49-F238E27FC236}">
                  <a16:creationId xmlns:a16="http://schemas.microsoft.com/office/drawing/2014/main" id="{BCDE81BB-8610-BF92-1FA7-138FA7ED8C82}"/>
                </a:ext>
              </a:extLst>
            </p:cNvPr>
            <p:cNvSpPr/>
            <p:nvPr/>
          </p:nvSpPr>
          <p:spPr>
            <a:xfrm>
              <a:off x="9086850" y="9696450"/>
              <a:ext cx="3200400" cy="266700"/>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Rectangle 9">
              <a:extLst>
                <a:ext uri="{FF2B5EF4-FFF2-40B4-BE49-F238E27FC236}">
                  <a16:creationId xmlns:a16="http://schemas.microsoft.com/office/drawing/2014/main" id="{3D7B7615-3869-B233-C6C9-655E103F32CA}"/>
                </a:ext>
              </a:extLst>
            </p:cNvPr>
            <p:cNvSpPr/>
            <p:nvPr/>
          </p:nvSpPr>
          <p:spPr>
            <a:xfrm>
              <a:off x="12287250" y="9696450"/>
              <a:ext cx="3200400" cy="266700"/>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Rectangle 10">
              <a:extLst>
                <a:ext uri="{FF2B5EF4-FFF2-40B4-BE49-F238E27FC236}">
                  <a16:creationId xmlns:a16="http://schemas.microsoft.com/office/drawing/2014/main" id="{CC62A09D-127F-DDEC-6AAC-DD533836C9C4}"/>
                </a:ext>
              </a:extLst>
            </p:cNvPr>
            <p:cNvSpPr/>
            <p:nvPr/>
          </p:nvSpPr>
          <p:spPr>
            <a:xfrm>
              <a:off x="15487650" y="9696450"/>
              <a:ext cx="3200400" cy="266700"/>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pic>
        <p:nvPicPr>
          <p:cNvPr id="12" name="Picture 3" descr="A child with a hearing aid in his ear&#10;&#10;Description automatically generated">
            <a:extLst>
              <a:ext uri="{FF2B5EF4-FFF2-40B4-BE49-F238E27FC236}">
                <a16:creationId xmlns:a16="http://schemas.microsoft.com/office/drawing/2014/main" id="{8B810822-9481-0F6F-405F-9897D48BC6BA}"/>
              </a:ext>
            </a:extLst>
          </p:cNvPr>
          <p:cNvPicPr>
            <a:picLocks noChangeAspect="1"/>
          </p:cNvPicPr>
          <p:nvPr userDrawn="1"/>
        </p:nvPicPr>
        <p:blipFill>
          <a:blip r:embed="rId2"/>
          <a:stretch>
            <a:fillRect/>
          </a:stretch>
        </p:blipFill>
        <p:spPr>
          <a:xfrm>
            <a:off x="9849960" y="715473"/>
            <a:ext cx="1507588" cy="1507588"/>
          </a:xfrm>
          <a:prstGeom prst="rect">
            <a:avLst/>
          </a:prstGeom>
        </p:spPr>
      </p:pic>
      <p:pic>
        <p:nvPicPr>
          <p:cNvPr id="13" name="Picture 4" descr="A child with down syndrome giving thumbs up&#10;&#10;Description automatically generated">
            <a:extLst>
              <a:ext uri="{FF2B5EF4-FFF2-40B4-BE49-F238E27FC236}">
                <a16:creationId xmlns:a16="http://schemas.microsoft.com/office/drawing/2014/main" id="{B901903C-AFDB-3577-8A88-CD2219607480}"/>
              </a:ext>
            </a:extLst>
          </p:cNvPr>
          <p:cNvPicPr>
            <a:picLocks noChangeAspect="1"/>
          </p:cNvPicPr>
          <p:nvPr userDrawn="1"/>
        </p:nvPicPr>
        <p:blipFill>
          <a:blip r:embed="rId3"/>
          <a:stretch>
            <a:fillRect/>
          </a:stretch>
        </p:blipFill>
        <p:spPr>
          <a:xfrm>
            <a:off x="8617400" y="1870852"/>
            <a:ext cx="1507588" cy="1392006"/>
          </a:xfrm>
          <a:prstGeom prst="rect">
            <a:avLst/>
          </a:prstGeom>
        </p:spPr>
      </p:pic>
      <p:pic>
        <p:nvPicPr>
          <p:cNvPr id="14" name="Picture 5" descr="A person holding a baby&#10;&#10;Description automatically generated">
            <a:extLst>
              <a:ext uri="{FF2B5EF4-FFF2-40B4-BE49-F238E27FC236}">
                <a16:creationId xmlns:a16="http://schemas.microsoft.com/office/drawing/2014/main" id="{47CE6195-EA4F-0586-B0D3-EE218D83CE41}"/>
              </a:ext>
            </a:extLst>
          </p:cNvPr>
          <p:cNvPicPr>
            <a:picLocks noChangeAspect="1"/>
          </p:cNvPicPr>
          <p:nvPr userDrawn="1"/>
        </p:nvPicPr>
        <p:blipFill>
          <a:blip r:embed="rId4"/>
          <a:stretch>
            <a:fillRect/>
          </a:stretch>
        </p:blipFill>
        <p:spPr>
          <a:xfrm>
            <a:off x="9849960" y="3128183"/>
            <a:ext cx="1507588" cy="1507588"/>
          </a:xfrm>
          <a:prstGeom prst="rect">
            <a:avLst/>
          </a:prstGeom>
        </p:spPr>
      </p:pic>
      <p:pic>
        <p:nvPicPr>
          <p:cNvPr id="15" name="Picture 14" descr="A hand print with rainbow colors&#10;&#10;Description automatically generated">
            <a:extLst>
              <a:ext uri="{FF2B5EF4-FFF2-40B4-BE49-F238E27FC236}">
                <a16:creationId xmlns:a16="http://schemas.microsoft.com/office/drawing/2014/main" id="{7E2A4958-2891-56BC-2211-90ED68D9DF0B}"/>
              </a:ext>
            </a:extLst>
          </p:cNvPr>
          <p:cNvPicPr>
            <a:picLocks noChangeAspect="1"/>
          </p:cNvPicPr>
          <p:nvPr userDrawn="1"/>
        </p:nvPicPr>
        <p:blipFill>
          <a:blip r:embed="rId5"/>
          <a:stretch>
            <a:fillRect/>
          </a:stretch>
        </p:blipFill>
        <p:spPr>
          <a:xfrm>
            <a:off x="533947" y="536012"/>
            <a:ext cx="1568161" cy="1507588"/>
          </a:xfrm>
          <a:prstGeom prst="rect">
            <a:avLst/>
          </a:prstGeom>
        </p:spPr>
      </p:pic>
    </p:spTree>
    <p:extLst>
      <p:ext uri="{BB962C8B-B14F-4D97-AF65-F5344CB8AC3E}">
        <p14:creationId xmlns:p14="http://schemas.microsoft.com/office/powerpoint/2010/main" val="368314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x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4293-676E-5D88-0A04-15B5D08CDD8C}"/>
              </a:ext>
            </a:extLst>
          </p:cNvPr>
          <p:cNvSpPr>
            <a:spLocks noGrp="1"/>
          </p:cNvSpPr>
          <p:nvPr>
            <p:ph type="title" hasCustomPrompt="1"/>
          </p:nvPr>
        </p:nvSpPr>
        <p:spPr/>
        <p:txBody>
          <a:bodyPr>
            <a:normAutofit/>
          </a:bodyPr>
          <a:lstStyle>
            <a:lvl1pPr>
              <a:defRPr sz="4000"/>
            </a:lvl1pPr>
          </a:lstStyle>
          <a:p>
            <a:r>
              <a:rPr lang="en-US"/>
              <a:t>Text With Photo</a:t>
            </a:r>
          </a:p>
        </p:txBody>
      </p:sp>
      <p:sp>
        <p:nvSpPr>
          <p:cNvPr id="3" name="Content Placeholder 2">
            <a:extLst>
              <a:ext uri="{FF2B5EF4-FFF2-40B4-BE49-F238E27FC236}">
                <a16:creationId xmlns:a16="http://schemas.microsoft.com/office/drawing/2014/main" id="{F61D7C5A-0C27-E68E-A5F5-34D48D28BD62}"/>
              </a:ext>
            </a:extLst>
          </p:cNvPr>
          <p:cNvSpPr>
            <a:spLocks noGrp="1"/>
          </p:cNvSpPr>
          <p:nvPr>
            <p:ph idx="1" hasCustomPrompt="1"/>
          </p:nvPr>
        </p:nvSpPr>
        <p:spPr>
          <a:xfrm>
            <a:off x="838200" y="2481967"/>
            <a:ext cx="5257800" cy="3013101"/>
          </a:xfrm>
        </p:spPr>
        <p:txBody>
          <a:bodyPr>
            <a:normAutofit/>
          </a:bodyPr>
          <a:lstStyle>
            <a:lvl1pPr marL="0" indent="0">
              <a:buNone/>
              <a:defRPr sz="2400"/>
            </a:lvl1pPr>
          </a:lstStyle>
          <a:p>
            <a:pPr lvl="0"/>
            <a:r>
              <a:rPr lang="en-US"/>
              <a:t>Click to edit body text</a:t>
            </a:r>
          </a:p>
        </p:txBody>
      </p:sp>
      <p:pic>
        <p:nvPicPr>
          <p:cNvPr id="7" name="Picture 6" descr="A hand print with rainbow colors&#10;&#10;Description automatically generated">
            <a:extLst>
              <a:ext uri="{FF2B5EF4-FFF2-40B4-BE49-F238E27FC236}">
                <a16:creationId xmlns:a16="http://schemas.microsoft.com/office/drawing/2014/main" id="{4BEEF8CD-0DA5-01C7-6B7F-CEBBC56436AF}"/>
              </a:ext>
            </a:extLst>
          </p:cNvPr>
          <p:cNvPicPr>
            <a:picLocks noChangeAspect="1"/>
          </p:cNvPicPr>
          <p:nvPr userDrawn="1"/>
        </p:nvPicPr>
        <p:blipFill>
          <a:blip r:embed="rId2"/>
          <a:stretch>
            <a:fillRect/>
          </a:stretch>
        </p:blipFill>
        <p:spPr>
          <a:xfrm>
            <a:off x="10064198" y="365124"/>
            <a:ext cx="1289602" cy="1235870"/>
          </a:xfrm>
          <a:prstGeom prst="rect">
            <a:avLst/>
          </a:prstGeom>
        </p:spPr>
      </p:pic>
      <p:cxnSp>
        <p:nvCxnSpPr>
          <p:cNvPr id="9" name="Straight Connector 8">
            <a:extLst>
              <a:ext uri="{FF2B5EF4-FFF2-40B4-BE49-F238E27FC236}">
                <a16:creationId xmlns:a16="http://schemas.microsoft.com/office/drawing/2014/main" id="{E338C37C-F598-C4F5-ABD4-0D911E9B74FC}"/>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pic>
        <p:nvPicPr>
          <p:cNvPr id="4" name="Picture 7" descr="A person kissing a baby&#10;&#10;Description automatically generated">
            <a:extLst>
              <a:ext uri="{FF2B5EF4-FFF2-40B4-BE49-F238E27FC236}">
                <a16:creationId xmlns:a16="http://schemas.microsoft.com/office/drawing/2014/main" id="{1C356D4B-3BF8-6D56-D1FA-09B9689F8F43}"/>
              </a:ext>
            </a:extLst>
          </p:cNvPr>
          <p:cNvPicPr>
            <a:picLocks noChangeAspect="1"/>
          </p:cNvPicPr>
          <p:nvPr userDrawn="1"/>
        </p:nvPicPr>
        <p:blipFill>
          <a:blip r:embed="rId3"/>
          <a:stretch>
            <a:fillRect/>
          </a:stretch>
        </p:blipFill>
        <p:spPr>
          <a:xfrm>
            <a:off x="6325088" y="2481967"/>
            <a:ext cx="5028712" cy="3013105"/>
          </a:xfrm>
          <a:prstGeom prst="rect">
            <a:avLst/>
          </a:prstGeom>
        </p:spPr>
      </p:pic>
    </p:spTree>
    <p:extLst>
      <p:ext uri="{BB962C8B-B14F-4D97-AF65-F5344CB8AC3E}">
        <p14:creationId xmlns:p14="http://schemas.microsoft.com/office/powerpoint/2010/main" val="110686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s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Bullet Points Slide</a:t>
            </a:r>
          </a:p>
        </p:txBody>
      </p:sp>
      <p:sp>
        <p:nvSpPr>
          <p:cNvPr id="3" name="Content Placeholder 2">
            <a:extLst>
              <a:ext uri="{FF2B5EF4-FFF2-40B4-BE49-F238E27FC236}">
                <a16:creationId xmlns:a16="http://schemas.microsoft.com/office/drawing/2014/main" id="{D254FA5B-5AF0-6A9F-51EA-EE3004419D8A}"/>
              </a:ext>
            </a:extLst>
          </p:cNvPr>
          <p:cNvSpPr>
            <a:spLocks noGrp="1"/>
          </p:cNvSpPr>
          <p:nvPr>
            <p:ph sz="half" idx="1" hasCustomPrompt="1"/>
          </p:nvPr>
        </p:nvSpPr>
        <p:spPr>
          <a:xfrm>
            <a:off x="838200" y="2227286"/>
            <a:ext cx="4959927" cy="3953861"/>
          </a:xfrm>
        </p:spPr>
        <p:txBody>
          <a:bodyPr/>
          <a:lstStyle>
            <a:lvl1pPr marL="0" indent="0">
              <a:lnSpc>
                <a:spcPct val="100000"/>
              </a:lnSpc>
              <a:buClr>
                <a:srgbClr val="F1635D"/>
              </a:buClr>
              <a:buFont typeface="Arial" panose="020B0604020202020204" pitchFamily="34" charset="0"/>
              <a:buNone/>
              <a:defRPr sz="2000">
                <a:solidFill>
                  <a:srgbClr val="003468"/>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1</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2</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3</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4</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5</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6</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F6EDAF70-B1B5-78C1-7040-3489BF6F10FC}"/>
              </a:ext>
            </a:extLst>
          </p:cNvPr>
          <p:cNvSpPr>
            <a:spLocks noGrp="1"/>
          </p:cNvSpPr>
          <p:nvPr>
            <p:ph sz="half" idx="10" hasCustomPrompt="1"/>
          </p:nvPr>
        </p:nvSpPr>
        <p:spPr>
          <a:xfrm>
            <a:off x="6393873" y="2227286"/>
            <a:ext cx="4959927" cy="3953861"/>
          </a:xfrm>
        </p:spPr>
        <p:txBody>
          <a:bodyPr/>
          <a:lstStyle>
            <a:lvl1pPr marL="0" indent="0">
              <a:lnSpc>
                <a:spcPct val="100000"/>
              </a:lnSpc>
              <a:buClr>
                <a:srgbClr val="F1635D"/>
              </a:buClr>
              <a:buFont typeface="Arial" panose="020B0604020202020204" pitchFamily="34" charset="0"/>
              <a:buNone/>
              <a:defRPr sz="2000">
                <a:solidFill>
                  <a:srgbClr val="003468"/>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1</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2</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3</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4</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5</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bullet 6</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314344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Content Slide - Click To Edit Title</a:t>
            </a:r>
          </a:p>
        </p:txBody>
      </p:sp>
      <p:sp>
        <p:nvSpPr>
          <p:cNvPr id="3" name="Content Placeholder 2">
            <a:extLst>
              <a:ext uri="{FF2B5EF4-FFF2-40B4-BE49-F238E27FC236}">
                <a16:creationId xmlns:a16="http://schemas.microsoft.com/office/drawing/2014/main" id="{D254FA5B-5AF0-6A9F-51EA-EE3004419D8A}"/>
              </a:ext>
            </a:extLst>
          </p:cNvPr>
          <p:cNvSpPr>
            <a:spLocks noGrp="1"/>
          </p:cNvSpPr>
          <p:nvPr>
            <p:ph sz="half" idx="1" hasCustomPrompt="1"/>
          </p:nvPr>
        </p:nvSpPr>
        <p:spPr>
          <a:xfrm>
            <a:off x="838200" y="1825625"/>
            <a:ext cx="5181600" cy="4351338"/>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AB165-15E1-E2DE-7CD7-50446330E53F}"/>
              </a:ext>
            </a:extLst>
          </p:cNvPr>
          <p:cNvSpPr>
            <a:spLocks noGrp="1"/>
          </p:cNvSpPr>
          <p:nvPr>
            <p:ph sz="half" idx="2" hasCustomPrompt="1"/>
          </p:nvPr>
        </p:nvSpPr>
        <p:spPr>
          <a:xfrm>
            <a:off x="6172200" y="1825625"/>
            <a:ext cx="5181600" cy="4351338"/>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51B127-A8C0-D6F8-839D-9712E896A1A5}"/>
              </a:ext>
            </a:extLst>
          </p:cNvPr>
          <p:cNvSpPr>
            <a:spLocks noGrp="1"/>
          </p:cNvSpPr>
          <p:nvPr>
            <p:ph type="dt" sz="half" idx="10"/>
          </p:nvPr>
        </p:nvSpPr>
        <p:spPr/>
        <p:txBody>
          <a:bodyPr/>
          <a:lstStyle/>
          <a:p>
            <a:fld id="{29605467-3E43-4E07-9DE5-3E1C46DB95E1}" type="datetimeFigureOut">
              <a:rPr lang="en-US" smtClean="0"/>
              <a:t>12/15/2023</a:t>
            </a:fld>
            <a:endParaRPr lang="en-US"/>
          </a:p>
        </p:txBody>
      </p:sp>
      <p:sp>
        <p:nvSpPr>
          <p:cNvPr id="6" name="Footer Placeholder 5">
            <a:extLst>
              <a:ext uri="{FF2B5EF4-FFF2-40B4-BE49-F238E27FC236}">
                <a16:creationId xmlns:a16="http://schemas.microsoft.com/office/drawing/2014/main" id="{E38E2D5E-B660-78A7-3ED8-8FB1B9E48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DF718-6932-9863-E8AE-926E43D5A2E8}"/>
              </a:ext>
            </a:extLst>
          </p:cNvPr>
          <p:cNvSpPr>
            <a:spLocks noGrp="1"/>
          </p:cNvSpPr>
          <p:nvPr>
            <p:ph type="sldNum" sz="quarter" idx="12"/>
          </p:nvPr>
        </p:nvSpPr>
        <p:spPr/>
        <p:txBody>
          <a:bodyPr/>
          <a:lstStyle/>
          <a:p>
            <a:fld id="{D1BDE44E-1FAA-4DCD-9F1E-B572C5EC1795}" type="slidenum">
              <a:rPr lang="en-US" smtClean="0"/>
              <a:t>‹#›</a:t>
            </a:fld>
            <a:endParaRPr lang="en-US"/>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554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Double Column Slide</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A75625C-DFF7-72C7-8D87-2DA018B2BC55}"/>
              </a:ext>
            </a:extLst>
          </p:cNvPr>
          <p:cNvSpPr>
            <a:spLocks noGrp="1"/>
          </p:cNvSpPr>
          <p:nvPr>
            <p:ph type="body" sz="half" idx="2" hasCustomPrompt="1"/>
          </p:nvPr>
        </p:nvSpPr>
        <p:spPr>
          <a:xfrm>
            <a:off x="838200" y="2227312"/>
            <a:ext cx="4959927" cy="3953835"/>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a:t>
            </a:r>
          </a:p>
        </p:txBody>
      </p:sp>
      <p:sp>
        <p:nvSpPr>
          <p:cNvPr id="6" name="Text Placeholder 3">
            <a:extLst>
              <a:ext uri="{FF2B5EF4-FFF2-40B4-BE49-F238E27FC236}">
                <a16:creationId xmlns:a16="http://schemas.microsoft.com/office/drawing/2014/main" id="{DF0A051C-1367-562F-82CD-13548195D281}"/>
              </a:ext>
            </a:extLst>
          </p:cNvPr>
          <p:cNvSpPr>
            <a:spLocks noGrp="1"/>
          </p:cNvSpPr>
          <p:nvPr>
            <p:ph type="body" sz="half" idx="10" hasCustomPrompt="1"/>
          </p:nvPr>
        </p:nvSpPr>
        <p:spPr>
          <a:xfrm>
            <a:off x="6393875" y="2227312"/>
            <a:ext cx="4959927" cy="3953835"/>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text</a:t>
            </a:r>
          </a:p>
        </p:txBody>
      </p:sp>
    </p:spTree>
    <p:extLst>
      <p:ext uri="{BB962C8B-B14F-4D97-AF65-F5344CB8AC3E}">
        <p14:creationId xmlns:p14="http://schemas.microsoft.com/office/powerpoint/2010/main" val="3649401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Number Points Slide</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A75625C-DFF7-72C7-8D87-2DA018B2BC55}"/>
              </a:ext>
            </a:extLst>
          </p:cNvPr>
          <p:cNvSpPr>
            <a:spLocks noGrp="1"/>
          </p:cNvSpPr>
          <p:nvPr>
            <p:ph type="body" sz="half" idx="2" hasCustomPrompt="1"/>
          </p:nvPr>
        </p:nvSpPr>
        <p:spPr>
          <a:xfrm>
            <a:off x="2078181" y="2227312"/>
            <a:ext cx="3761509" cy="1201688"/>
          </a:xfrm>
        </p:spPr>
        <p:txBody>
          <a:bodyPr anchor="ct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3" name="Text Placeholder 3">
            <a:extLst>
              <a:ext uri="{FF2B5EF4-FFF2-40B4-BE49-F238E27FC236}">
                <a16:creationId xmlns:a16="http://schemas.microsoft.com/office/drawing/2014/main" id="{BBC3FD3B-D4BF-CE55-3E83-76C8BAC9242D}"/>
              </a:ext>
            </a:extLst>
          </p:cNvPr>
          <p:cNvSpPr>
            <a:spLocks noGrp="1"/>
          </p:cNvSpPr>
          <p:nvPr>
            <p:ph type="body" sz="half" idx="10" hasCustomPrompt="1"/>
          </p:nvPr>
        </p:nvSpPr>
        <p:spPr>
          <a:xfrm>
            <a:off x="2078181" y="3779392"/>
            <a:ext cx="3761509" cy="1201688"/>
          </a:xfrm>
        </p:spPr>
        <p:txBody>
          <a:bodyPr anchor="ct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4" name="Text Placeholder 3">
            <a:extLst>
              <a:ext uri="{FF2B5EF4-FFF2-40B4-BE49-F238E27FC236}">
                <a16:creationId xmlns:a16="http://schemas.microsoft.com/office/drawing/2014/main" id="{6A3ABFB0-488B-C40C-180C-2D3556756BA4}"/>
              </a:ext>
            </a:extLst>
          </p:cNvPr>
          <p:cNvSpPr>
            <a:spLocks noGrp="1"/>
          </p:cNvSpPr>
          <p:nvPr>
            <p:ph type="body" sz="half" idx="11" hasCustomPrompt="1"/>
          </p:nvPr>
        </p:nvSpPr>
        <p:spPr>
          <a:xfrm>
            <a:off x="2078181" y="5275312"/>
            <a:ext cx="3761509" cy="1201688"/>
          </a:xfrm>
        </p:spPr>
        <p:txBody>
          <a:bodyPr anchor="ct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7" name="Text Placeholder 3">
            <a:extLst>
              <a:ext uri="{FF2B5EF4-FFF2-40B4-BE49-F238E27FC236}">
                <a16:creationId xmlns:a16="http://schemas.microsoft.com/office/drawing/2014/main" id="{2937BEF1-DF2F-13F0-5223-A89B8485CAB2}"/>
              </a:ext>
            </a:extLst>
          </p:cNvPr>
          <p:cNvSpPr>
            <a:spLocks noGrp="1"/>
          </p:cNvSpPr>
          <p:nvPr>
            <p:ph type="body" sz="half" idx="12" hasCustomPrompt="1"/>
          </p:nvPr>
        </p:nvSpPr>
        <p:spPr>
          <a:xfrm>
            <a:off x="7592291" y="2227312"/>
            <a:ext cx="3761509" cy="1201688"/>
          </a:xfrm>
        </p:spPr>
        <p:txBody>
          <a:bodyPr anchor="ct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0" name="Text Placeholder 3">
            <a:extLst>
              <a:ext uri="{FF2B5EF4-FFF2-40B4-BE49-F238E27FC236}">
                <a16:creationId xmlns:a16="http://schemas.microsoft.com/office/drawing/2014/main" id="{55FF500C-DC84-05A3-E8E6-9775A1FF8741}"/>
              </a:ext>
            </a:extLst>
          </p:cNvPr>
          <p:cNvSpPr>
            <a:spLocks noGrp="1"/>
          </p:cNvSpPr>
          <p:nvPr>
            <p:ph type="body" sz="half" idx="13" hasCustomPrompt="1"/>
          </p:nvPr>
        </p:nvSpPr>
        <p:spPr>
          <a:xfrm>
            <a:off x="7592290" y="3751312"/>
            <a:ext cx="3761509" cy="1201688"/>
          </a:xfrm>
        </p:spPr>
        <p:txBody>
          <a:bodyPr anchor="ct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1" name="Text Placeholder 3">
            <a:extLst>
              <a:ext uri="{FF2B5EF4-FFF2-40B4-BE49-F238E27FC236}">
                <a16:creationId xmlns:a16="http://schemas.microsoft.com/office/drawing/2014/main" id="{44B9D8A4-D9D6-D6BD-C8E9-1D9E0A150427}"/>
              </a:ext>
            </a:extLst>
          </p:cNvPr>
          <p:cNvSpPr>
            <a:spLocks noGrp="1"/>
          </p:cNvSpPr>
          <p:nvPr>
            <p:ph type="body" sz="half" idx="14" hasCustomPrompt="1"/>
          </p:nvPr>
        </p:nvSpPr>
        <p:spPr>
          <a:xfrm>
            <a:off x="7592290" y="5275312"/>
            <a:ext cx="3761509" cy="1201688"/>
          </a:xfrm>
        </p:spPr>
        <p:txBody>
          <a:bodyPr anchor="ct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grpSp>
        <p:nvGrpSpPr>
          <p:cNvPr id="12" name="Group 11">
            <a:extLst>
              <a:ext uri="{FF2B5EF4-FFF2-40B4-BE49-F238E27FC236}">
                <a16:creationId xmlns:a16="http://schemas.microsoft.com/office/drawing/2014/main" id="{68E7528C-247F-84A6-4F8F-E9802EB42265}"/>
              </a:ext>
            </a:extLst>
          </p:cNvPr>
          <p:cNvGrpSpPr/>
          <p:nvPr userDrawn="1"/>
        </p:nvGrpSpPr>
        <p:grpSpPr>
          <a:xfrm>
            <a:off x="848132" y="2306070"/>
            <a:ext cx="1176929" cy="1176929"/>
            <a:chOff x="9658350" y="5314950"/>
            <a:chExt cx="4762500" cy="4762500"/>
          </a:xfrm>
        </p:grpSpPr>
        <p:grpSp>
          <p:nvGrpSpPr>
            <p:cNvPr id="13" name="Group 12">
              <a:extLst>
                <a:ext uri="{FF2B5EF4-FFF2-40B4-BE49-F238E27FC236}">
                  <a16:creationId xmlns:a16="http://schemas.microsoft.com/office/drawing/2014/main" id="{8C1938D0-CCD6-218E-0139-74F302837030}"/>
                </a:ext>
              </a:extLst>
            </p:cNvPr>
            <p:cNvGrpSpPr/>
            <p:nvPr/>
          </p:nvGrpSpPr>
          <p:grpSpPr>
            <a:xfrm>
              <a:off x="9658350" y="5314950"/>
              <a:ext cx="4762500" cy="4762500"/>
              <a:chOff x="9658350" y="5314950"/>
              <a:chExt cx="4762500" cy="4762500"/>
            </a:xfrm>
          </p:grpSpPr>
          <p:sp>
            <p:nvSpPr>
              <p:cNvPr id="15" name="Freeform 39">
                <a:extLst>
                  <a:ext uri="{FF2B5EF4-FFF2-40B4-BE49-F238E27FC236}">
                    <a16:creationId xmlns:a16="http://schemas.microsoft.com/office/drawing/2014/main" id="{04E5B938-801F-B31A-741F-34F5672984A6}"/>
                  </a:ext>
                </a:extLst>
              </p:cNvPr>
              <p:cNvSpPr/>
              <p:nvPr/>
            </p:nvSpPr>
            <p:spPr>
              <a:xfrm>
                <a:off x="1203960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6" name="Freeform 40">
                <a:extLst>
                  <a:ext uri="{FF2B5EF4-FFF2-40B4-BE49-F238E27FC236}">
                    <a16:creationId xmlns:a16="http://schemas.microsoft.com/office/drawing/2014/main" id="{83F5F59D-82AE-2807-EF94-179321DA7EA9}"/>
                  </a:ext>
                </a:extLst>
              </p:cNvPr>
              <p:cNvSpPr/>
              <p:nvPr/>
            </p:nvSpPr>
            <p:spPr>
              <a:xfrm flipV="1">
                <a:off x="1203960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7" name="Freeform 41">
                <a:extLst>
                  <a:ext uri="{FF2B5EF4-FFF2-40B4-BE49-F238E27FC236}">
                    <a16:creationId xmlns:a16="http://schemas.microsoft.com/office/drawing/2014/main" id="{FC5BC274-2F89-09D9-B10D-6F869021450F}"/>
                  </a:ext>
                </a:extLst>
              </p:cNvPr>
              <p:cNvSpPr/>
              <p:nvPr/>
            </p:nvSpPr>
            <p:spPr>
              <a:xfrm flipH="1">
                <a:off x="965835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8" name="Freeform 42">
                <a:extLst>
                  <a:ext uri="{FF2B5EF4-FFF2-40B4-BE49-F238E27FC236}">
                    <a16:creationId xmlns:a16="http://schemas.microsoft.com/office/drawing/2014/main" id="{FBE236AA-BD09-7426-5D41-0D348D113B1D}"/>
                  </a:ext>
                </a:extLst>
              </p:cNvPr>
              <p:cNvSpPr/>
              <p:nvPr/>
            </p:nvSpPr>
            <p:spPr>
              <a:xfrm flipH="1" flipV="1">
                <a:off x="965835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14" name="Oval 13">
              <a:extLst>
                <a:ext uri="{FF2B5EF4-FFF2-40B4-BE49-F238E27FC236}">
                  <a16:creationId xmlns:a16="http://schemas.microsoft.com/office/drawing/2014/main" id="{C3A99BE2-1DD9-614A-85EC-558AAFE4040A}"/>
                </a:ext>
              </a:extLst>
            </p:cNvPr>
            <p:cNvSpPr/>
            <p:nvPr/>
          </p:nvSpPr>
          <p:spPr>
            <a:xfrm>
              <a:off x="10111923" y="5768523"/>
              <a:ext cx="3855357" cy="3855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19" name="TextBox 18">
            <a:extLst>
              <a:ext uri="{FF2B5EF4-FFF2-40B4-BE49-F238E27FC236}">
                <a16:creationId xmlns:a16="http://schemas.microsoft.com/office/drawing/2014/main" id="{0511692F-82FD-A191-23D3-855C63F91A4F}"/>
              </a:ext>
            </a:extLst>
          </p:cNvPr>
          <p:cNvSpPr txBox="1"/>
          <p:nvPr userDrawn="1"/>
        </p:nvSpPr>
        <p:spPr>
          <a:xfrm>
            <a:off x="1240878" y="2546555"/>
            <a:ext cx="391437" cy="769441"/>
          </a:xfrm>
          <a:prstGeom prst="rect">
            <a:avLst/>
          </a:prstGeom>
          <a:noFill/>
        </p:spPr>
        <p:txBody>
          <a:bodyPr wrap="square" lIns="91440" tIns="45720" rIns="91440" bIns="45720" rtlCol="0" anchor="t">
            <a:spAutoFit/>
          </a:bodyPr>
          <a:lstStyle/>
          <a:p>
            <a:pPr algn="ctr"/>
            <a:r>
              <a:rPr lang="tr-TR" sz="4400">
                <a:solidFill>
                  <a:srgbClr val="003468"/>
                </a:solidFill>
                <a:latin typeface="Open Sans Semibold"/>
                <a:ea typeface="Open Sans Semibold"/>
                <a:cs typeface="Open Sans Semibold"/>
              </a:rPr>
              <a:t>1</a:t>
            </a:r>
          </a:p>
        </p:txBody>
      </p:sp>
      <p:grpSp>
        <p:nvGrpSpPr>
          <p:cNvPr id="20" name="Group 19">
            <a:extLst>
              <a:ext uri="{FF2B5EF4-FFF2-40B4-BE49-F238E27FC236}">
                <a16:creationId xmlns:a16="http://schemas.microsoft.com/office/drawing/2014/main" id="{E0F536BB-89F4-0FD2-F7E7-11678BEAA057}"/>
              </a:ext>
            </a:extLst>
          </p:cNvPr>
          <p:cNvGrpSpPr/>
          <p:nvPr userDrawn="1"/>
        </p:nvGrpSpPr>
        <p:grpSpPr>
          <a:xfrm>
            <a:off x="6356794" y="2237952"/>
            <a:ext cx="1176929" cy="1176929"/>
            <a:chOff x="9658350" y="5314950"/>
            <a:chExt cx="4762500" cy="4762500"/>
          </a:xfrm>
        </p:grpSpPr>
        <p:grpSp>
          <p:nvGrpSpPr>
            <p:cNvPr id="21" name="Group 20">
              <a:extLst>
                <a:ext uri="{FF2B5EF4-FFF2-40B4-BE49-F238E27FC236}">
                  <a16:creationId xmlns:a16="http://schemas.microsoft.com/office/drawing/2014/main" id="{1CEE37A2-F83B-7468-A0F9-FA48B97CDDD3}"/>
                </a:ext>
              </a:extLst>
            </p:cNvPr>
            <p:cNvGrpSpPr/>
            <p:nvPr/>
          </p:nvGrpSpPr>
          <p:grpSpPr>
            <a:xfrm>
              <a:off x="9658350" y="5314950"/>
              <a:ext cx="4762500" cy="4762500"/>
              <a:chOff x="9658350" y="5314950"/>
              <a:chExt cx="4762500" cy="4762500"/>
            </a:xfrm>
          </p:grpSpPr>
          <p:sp>
            <p:nvSpPr>
              <p:cNvPr id="23" name="Freeform 17">
                <a:extLst>
                  <a:ext uri="{FF2B5EF4-FFF2-40B4-BE49-F238E27FC236}">
                    <a16:creationId xmlns:a16="http://schemas.microsoft.com/office/drawing/2014/main" id="{305E7EEC-BC82-0E73-B9D0-FBFEDBF3F8AF}"/>
                  </a:ext>
                </a:extLst>
              </p:cNvPr>
              <p:cNvSpPr/>
              <p:nvPr/>
            </p:nvSpPr>
            <p:spPr>
              <a:xfrm>
                <a:off x="1203960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4" name="Freeform 18">
                <a:extLst>
                  <a:ext uri="{FF2B5EF4-FFF2-40B4-BE49-F238E27FC236}">
                    <a16:creationId xmlns:a16="http://schemas.microsoft.com/office/drawing/2014/main" id="{C85A34EF-15D4-EA5D-9B31-10261F01EF22}"/>
                  </a:ext>
                </a:extLst>
              </p:cNvPr>
              <p:cNvSpPr/>
              <p:nvPr/>
            </p:nvSpPr>
            <p:spPr>
              <a:xfrm flipV="1">
                <a:off x="1203960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Freeform 19">
                <a:extLst>
                  <a:ext uri="{FF2B5EF4-FFF2-40B4-BE49-F238E27FC236}">
                    <a16:creationId xmlns:a16="http://schemas.microsoft.com/office/drawing/2014/main" id="{BFD8E04E-3C31-4CD1-1862-3E1D68821422}"/>
                  </a:ext>
                </a:extLst>
              </p:cNvPr>
              <p:cNvSpPr/>
              <p:nvPr/>
            </p:nvSpPr>
            <p:spPr>
              <a:xfrm flipH="1">
                <a:off x="965835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6" name="Freeform 20">
                <a:extLst>
                  <a:ext uri="{FF2B5EF4-FFF2-40B4-BE49-F238E27FC236}">
                    <a16:creationId xmlns:a16="http://schemas.microsoft.com/office/drawing/2014/main" id="{47665190-BE1A-56A7-29FC-EF3AF4C00110}"/>
                  </a:ext>
                </a:extLst>
              </p:cNvPr>
              <p:cNvSpPr/>
              <p:nvPr/>
            </p:nvSpPr>
            <p:spPr>
              <a:xfrm flipH="1" flipV="1">
                <a:off x="965835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2" name="Oval 21">
              <a:extLst>
                <a:ext uri="{FF2B5EF4-FFF2-40B4-BE49-F238E27FC236}">
                  <a16:creationId xmlns:a16="http://schemas.microsoft.com/office/drawing/2014/main" id="{ADF92F3B-0541-A18B-1F70-B5FCC67EE2CA}"/>
                </a:ext>
              </a:extLst>
            </p:cNvPr>
            <p:cNvSpPr/>
            <p:nvPr/>
          </p:nvSpPr>
          <p:spPr>
            <a:xfrm>
              <a:off x="10111923" y="5768523"/>
              <a:ext cx="3855357" cy="3855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7" name="TextBox 26">
            <a:extLst>
              <a:ext uri="{FF2B5EF4-FFF2-40B4-BE49-F238E27FC236}">
                <a16:creationId xmlns:a16="http://schemas.microsoft.com/office/drawing/2014/main" id="{514815E7-FA9F-CF6B-B717-5EEAB3F4B68C}"/>
              </a:ext>
            </a:extLst>
          </p:cNvPr>
          <p:cNvSpPr txBox="1"/>
          <p:nvPr userDrawn="1"/>
        </p:nvSpPr>
        <p:spPr>
          <a:xfrm>
            <a:off x="6749540" y="2441696"/>
            <a:ext cx="391437" cy="769441"/>
          </a:xfrm>
          <a:prstGeom prst="rect">
            <a:avLst/>
          </a:prstGeom>
          <a:noFill/>
        </p:spPr>
        <p:txBody>
          <a:bodyPr wrap="square" lIns="91440" tIns="45720" rIns="91440" bIns="45720" rtlCol="0" anchor="t">
            <a:spAutoFit/>
          </a:bodyPr>
          <a:lstStyle/>
          <a:p>
            <a:pPr algn="ctr"/>
            <a:r>
              <a:rPr lang="tr-TR" sz="4400">
                <a:solidFill>
                  <a:srgbClr val="003468"/>
                </a:solidFill>
                <a:latin typeface="Open Sans Semibold"/>
                <a:ea typeface="Open Sans Semibold"/>
                <a:cs typeface="Open Sans Semibold"/>
              </a:rPr>
              <a:t>4</a:t>
            </a:r>
          </a:p>
        </p:txBody>
      </p:sp>
      <p:grpSp>
        <p:nvGrpSpPr>
          <p:cNvPr id="28" name="Group 27">
            <a:extLst>
              <a:ext uri="{FF2B5EF4-FFF2-40B4-BE49-F238E27FC236}">
                <a16:creationId xmlns:a16="http://schemas.microsoft.com/office/drawing/2014/main" id="{C1A17128-0C9F-83CD-E44C-46A2F41029E0}"/>
              </a:ext>
            </a:extLst>
          </p:cNvPr>
          <p:cNvGrpSpPr/>
          <p:nvPr userDrawn="1"/>
        </p:nvGrpSpPr>
        <p:grpSpPr>
          <a:xfrm>
            <a:off x="848133" y="3785443"/>
            <a:ext cx="1176929" cy="1176929"/>
            <a:chOff x="9658350" y="5314950"/>
            <a:chExt cx="4762500" cy="4762500"/>
          </a:xfrm>
        </p:grpSpPr>
        <p:grpSp>
          <p:nvGrpSpPr>
            <p:cNvPr id="29" name="Group 28">
              <a:extLst>
                <a:ext uri="{FF2B5EF4-FFF2-40B4-BE49-F238E27FC236}">
                  <a16:creationId xmlns:a16="http://schemas.microsoft.com/office/drawing/2014/main" id="{CCDD0E41-6FB5-1935-0460-4DCADEFF7D55}"/>
                </a:ext>
              </a:extLst>
            </p:cNvPr>
            <p:cNvGrpSpPr/>
            <p:nvPr/>
          </p:nvGrpSpPr>
          <p:grpSpPr>
            <a:xfrm>
              <a:off x="9658350" y="5314950"/>
              <a:ext cx="4762500" cy="4762500"/>
              <a:chOff x="9658350" y="5314950"/>
              <a:chExt cx="4762500" cy="4762500"/>
            </a:xfrm>
          </p:grpSpPr>
          <p:sp>
            <p:nvSpPr>
              <p:cNvPr id="31" name="Freeform 26">
                <a:extLst>
                  <a:ext uri="{FF2B5EF4-FFF2-40B4-BE49-F238E27FC236}">
                    <a16:creationId xmlns:a16="http://schemas.microsoft.com/office/drawing/2014/main" id="{BCFA8885-4CBF-5D0A-F53C-DED399AE175A}"/>
                  </a:ext>
                </a:extLst>
              </p:cNvPr>
              <p:cNvSpPr/>
              <p:nvPr/>
            </p:nvSpPr>
            <p:spPr>
              <a:xfrm>
                <a:off x="1203960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2" name="Freeform 27">
                <a:extLst>
                  <a:ext uri="{FF2B5EF4-FFF2-40B4-BE49-F238E27FC236}">
                    <a16:creationId xmlns:a16="http://schemas.microsoft.com/office/drawing/2014/main" id="{EF62F7B2-04F2-5B46-1E30-A520E9DAD5E4}"/>
                  </a:ext>
                </a:extLst>
              </p:cNvPr>
              <p:cNvSpPr/>
              <p:nvPr/>
            </p:nvSpPr>
            <p:spPr>
              <a:xfrm flipV="1">
                <a:off x="1203960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3" name="Freeform 28">
                <a:extLst>
                  <a:ext uri="{FF2B5EF4-FFF2-40B4-BE49-F238E27FC236}">
                    <a16:creationId xmlns:a16="http://schemas.microsoft.com/office/drawing/2014/main" id="{DE01E5A1-3910-28FF-BC17-39D8A1ED29CA}"/>
                  </a:ext>
                </a:extLst>
              </p:cNvPr>
              <p:cNvSpPr/>
              <p:nvPr/>
            </p:nvSpPr>
            <p:spPr>
              <a:xfrm flipH="1">
                <a:off x="965835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4" name="Freeform 29">
                <a:extLst>
                  <a:ext uri="{FF2B5EF4-FFF2-40B4-BE49-F238E27FC236}">
                    <a16:creationId xmlns:a16="http://schemas.microsoft.com/office/drawing/2014/main" id="{5099797D-8123-A847-86F6-66367920F02A}"/>
                  </a:ext>
                </a:extLst>
              </p:cNvPr>
              <p:cNvSpPr/>
              <p:nvPr/>
            </p:nvSpPr>
            <p:spPr>
              <a:xfrm flipH="1" flipV="1">
                <a:off x="965835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0" name="Oval 29">
              <a:extLst>
                <a:ext uri="{FF2B5EF4-FFF2-40B4-BE49-F238E27FC236}">
                  <a16:creationId xmlns:a16="http://schemas.microsoft.com/office/drawing/2014/main" id="{3E89A801-93A3-84E8-B907-7362E24AA943}"/>
                </a:ext>
              </a:extLst>
            </p:cNvPr>
            <p:cNvSpPr/>
            <p:nvPr/>
          </p:nvSpPr>
          <p:spPr>
            <a:xfrm>
              <a:off x="10111923" y="5768523"/>
              <a:ext cx="3855357" cy="3855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5" name="TextBox 34">
            <a:extLst>
              <a:ext uri="{FF2B5EF4-FFF2-40B4-BE49-F238E27FC236}">
                <a16:creationId xmlns:a16="http://schemas.microsoft.com/office/drawing/2014/main" id="{81FF29B5-2AB6-BB92-E866-673383A3FF8D}"/>
              </a:ext>
            </a:extLst>
          </p:cNvPr>
          <p:cNvSpPr txBox="1"/>
          <p:nvPr userDrawn="1"/>
        </p:nvSpPr>
        <p:spPr>
          <a:xfrm>
            <a:off x="1248985" y="4002063"/>
            <a:ext cx="391437" cy="769441"/>
          </a:xfrm>
          <a:prstGeom prst="rect">
            <a:avLst/>
          </a:prstGeom>
          <a:noFill/>
        </p:spPr>
        <p:txBody>
          <a:bodyPr wrap="square" lIns="91440" tIns="45720" rIns="91440" bIns="45720" rtlCol="0" anchor="t">
            <a:spAutoFit/>
          </a:bodyPr>
          <a:lstStyle/>
          <a:p>
            <a:pPr algn="ctr"/>
            <a:r>
              <a:rPr lang="tr-TR" sz="4400">
                <a:solidFill>
                  <a:srgbClr val="003468"/>
                </a:solidFill>
                <a:latin typeface="Open Sans Semibold"/>
                <a:ea typeface="Open Sans Semibold"/>
                <a:cs typeface="Open Sans Semibold"/>
              </a:rPr>
              <a:t>2</a:t>
            </a:r>
          </a:p>
        </p:txBody>
      </p:sp>
      <p:grpSp>
        <p:nvGrpSpPr>
          <p:cNvPr id="36" name="Group 35">
            <a:extLst>
              <a:ext uri="{FF2B5EF4-FFF2-40B4-BE49-F238E27FC236}">
                <a16:creationId xmlns:a16="http://schemas.microsoft.com/office/drawing/2014/main" id="{ED57F7BB-9B21-BFBF-8011-765696EDD56A}"/>
              </a:ext>
            </a:extLst>
          </p:cNvPr>
          <p:cNvGrpSpPr/>
          <p:nvPr userDrawn="1"/>
        </p:nvGrpSpPr>
        <p:grpSpPr>
          <a:xfrm>
            <a:off x="6356795" y="3770750"/>
            <a:ext cx="1176929" cy="1176929"/>
            <a:chOff x="9658350" y="5314950"/>
            <a:chExt cx="4762500" cy="4762500"/>
          </a:xfrm>
        </p:grpSpPr>
        <p:grpSp>
          <p:nvGrpSpPr>
            <p:cNvPr id="37" name="Group 36">
              <a:extLst>
                <a:ext uri="{FF2B5EF4-FFF2-40B4-BE49-F238E27FC236}">
                  <a16:creationId xmlns:a16="http://schemas.microsoft.com/office/drawing/2014/main" id="{7331FD81-17E5-C5FD-06CD-9675674A2809}"/>
                </a:ext>
              </a:extLst>
            </p:cNvPr>
            <p:cNvGrpSpPr/>
            <p:nvPr/>
          </p:nvGrpSpPr>
          <p:grpSpPr>
            <a:xfrm>
              <a:off x="9658350" y="5314950"/>
              <a:ext cx="4762500" cy="4762500"/>
              <a:chOff x="9658350" y="5314950"/>
              <a:chExt cx="4762500" cy="4762500"/>
            </a:xfrm>
          </p:grpSpPr>
          <p:sp>
            <p:nvSpPr>
              <p:cNvPr id="39" name="Freeform 36">
                <a:extLst>
                  <a:ext uri="{FF2B5EF4-FFF2-40B4-BE49-F238E27FC236}">
                    <a16:creationId xmlns:a16="http://schemas.microsoft.com/office/drawing/2014/main" id="{2F58FB68-B6D6-E9E8-6761-8197D4FC3347}"/>
                  </a:ext>
                </a:extLst>
              </p:cNvPr>
              <p:cNvSpPr/>
              <p:nvPr/>
            </p:nvSpPr>
            <p:spPr>
              <a:xfrm>
                <a:off x="1203960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E9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0" name="Freeform 43">
                <a:extLst>
                  <a:ext uri="{FF2B5EF4-FFF2-40B4-BE49-F238E27FC236}">
                    <a16:creationId xmlns:a16="http://schemas.microsoft.com/office/drawing/2014/main" id="{7F289712-6D2B-E9F6-9EA2-EB47E8E12667}"/>
                  </a:ext>
                </a:extLst>
              </p:cNvPr>
              <p:cNvSpPr/>
              <p:nvPr/>
            </p:nvSpPr>
            <p:spPr>
              <a:xfrm flipV="1">
                <a:off x="1203960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1" name="Freeform 44">
                <a:extLst>
                  <a:ext uri="{FF2B5EF4-FFF2-40B4-BE49-F238E27FC236}">
                    <a16:creationId xmlns:a16="http://schemas.microsoft.com/office/drawing/2014/main" id="{7A9AC78F-3EDF-F984-A8CC-504E68D445D7}"/>
                  </a:ext>
                </a:extLst>
              </p:cNvPr>
              <p:cNvSpPr/>
              <p:nvPr/>
            </p:nvSpPr>
            <p:spPr>
              <a:xfrm flipH="1">
                <a:off x="965835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2" name="Freeform 45">
                <a:extLst>
                  <a:ext uri="{FF2B5EF4-FFF2-40B4-BE49-F238E27FC236}">
                    <a16:creationId xmlns:a16="http://schemas.microsoft.com/office/drawing/2014/main" id="{AC6CD8A5-1B89-EF55-548C-CFDF8B2E89E0}"/>
                  </a:ext>
                </a:extLst>
              </p:cNvPr>
              <p:cNvSpPr/>
              <p:nvPr/>
            </p:nvSpPr>
            <p:spPr>
              <a:xfrm flipH="1" flipV="1">
                <a:off x="965835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E9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8" name="Oval 37">
              <a:extLst>
                <a:ext uri="{FF2B5EF4-FFF2-40B4-BE49-F238E27FC236}">
                  <a16:creationId xmlns:a16="http://schemas.microsoft.com/office/drawing/2014/main" id="{00EB8509-BEDE-5BD5-B693-1BA0E766332D}"/>
                </a:ext>
              </a:extLst>
            </p:cNvPr>
            <p:cNvSpPr/>
            <p:nvPr/>
          </p:nvSpPr>
          <p:spPr>
            <a:xfrm>
              <a:off x="10111923" y="5768523"/>
              <a:ext cx="3855357" cy="3855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43" name="TextBox 42">
            <a:extLst>
              <a:ext uri="{FF2B5EF4-FFF2-40B4-BE49-F238E27FC236}">
                <a16:creationId xmlns:a16="http://schemas.microsoft.com/office/drawing/2014/main" id="{51D2D87F-6D6E-F57F-C565-8B47944192F3}"/>
              </a:ext>
            </a:extLst>
          </p:cNvPr>
          <p:cNvSpPr txBox="1"/>
          <p:nvPr userDrawn="1"/>
        </p:nvSpPr>
        <p:spPr>
          <a:xfrm>
            <a:off x="6749541" y="3969931"/>
            <a:ext cx="391437" cy="769441"/>
          </a:xfrm>
          <a:prstGeom prst="rect">
            <a:avLst/>
          </a:prstGeom>
          <a:noFill/>
        </p:spPr>
        <p:txBody>
          <a:bodyPr wrap="square" lIns="91440" tIns="45720" rIns="91440" bIns="45720" rtlCol="0" anchor="t">
            <a:spAutoFit/>
          </a:bodyPr>
          <a:lstStyle/>
          <a:p>
            <a:pPr algn="ctr"/>
            <a:r>
              <a:rPr lang="tr-TR" sz="4400">
                <a:solidFill>
                  <a:srgbClr val="003468"/>
                </a:solidFill>
                <a:latin typeface="Open Sans Semibold"/>
                <a:ea typeface="Open Sans Semibold"/>
                <a:cs typeface="Open Sans Semibold"/>
              </a:rPr>
              <a:t>5</a:t>
            </a:r>
          </a:p>
        </p:txBody>
      </p:sp>
      <p:grpSp>
        <p:nvGrpSpPr>
          <p:cNvPr id="44" name="Group 43">
            <a:extLst>
              <a:ext uri="{FF2B5EF4-FFF2-40B4-BE49-F238E27FC236}">
                <a16:creationId xmlns:a16="http://schemas.microsoft.com/office/drawing/2014/main" id="{7801ADB9-8CA9-58A9-C9DB-BA16AD92BF50}"/>
              </a:ext>
            </a:extLst>
          </p:cNvPr>
          <p:cNvGrpSpPr/>
          <p:nvPr userDrawn="1"/>
        </p:nvGrpSpPr>
        <p:grpSpPr>
          <a:xfrm>
            <a:off x="845207" y="5264816"/>
            <a:ext cx="1176929" cy="1176929"/>
            <a:chOff x="9658350" y="5314950"/>
            <a:chExt cx="4762500" cy="4762500"/>
          </a:xfrm>
        </p:grpSpPr>
        <p:grpSp>
          <p:nvGrpSpPr>
            <p:cNvPr id="45" name="Group 44">
              <a:extLst>
                <a:ext uri="{FF2B5EF4-FFF2-40B4-BE49-F238E27FC236}">
                  <a16:creationId xmlns:a16="http://schemas.microsoft.com/office/drawing/2014/main" id="{8AF54170-D1A8-D9A0-870F-844D47B7EA61}"/>
                </a:ext>
              </a:extLst>
            </p:cNvPr>
            <p:cNvGrpSpPr/>
            <p:nvPr/>
          </p:nvGrpSpPr>
          <p:grpSpPr>
            <a:xfrm>
              <a:off x="9658350" y="5314950"/>
              <a:ext cx="4762500" cy="4762500"/>
              <a:chOff x="9658350" y="5314950"/>
              <a:chExt cx="4762500" cy="4762500"/>
            </a:xfrm>
          </p:grpSpPr>
          <p:sp>
            <p:nvSpPr>
              <p:cNvPr id="47" name="Freeform 51">
                <a:extLst>
                  <a:ext uri="{FF2B5EF4-FFF2-40B4-BE49-F238E27FC236}">
                    <a16:creationId xmlns:a16="http://schemas.microsoft.com/office/drawing/2014/main" id="{340105EC-361F-7DE1-AEDD-526BA54B78AE}"/>
                  </a:ext>
                </a:extLst>
              </p:cNvPr>
              <p:cNvSpPr/>
              <p:nvPr/>
            </p:nvSpPr>
            <p:spPr>
              <a:xfrm>
                <a:off x="1203960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8" name="Freeform 52">
                <a:extLst>
                  <a:ext uri="{FF2B5EF4-FFF2-40B4-BE49-F238E27FC236}">
                    <a16:creationId xmlns:a16="http://schemas.microsoft.com/office/drawing/2014/main" id="{7050F52B-FBCA-E747-90F6-2089EB923A01}"/>
                  </a:ext>
                </a:extLst>
              </p:cNvPr>
              <p:cNvSpPr/>
              <p:nvPr/>
            </p:nvSpPr>
            <p:spPr>
              <a:xfrm flipV="1">
                <a:off x="1203960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9" name="Freeform 53">
                <a:extLst>
                  <a:ext uri="{FF2B5EF4-FFF2-40B4-BE49-F238E27FC236}">
                    <a16:creationId xmlns:a16="http://schemas.microsoft.com/office/drawing/2014/main" id="{9DA53E32-325D-A886-0A11-BA3ABF881E4E}"/>
                  </a:ext>
                </a:extLst>
              </p:cNvPr>
              <p:cNvSpPr/>
              <p:nvPr/>
            </p:nvSpPr>
            <p:spPr>
              <a:xfrm flipH="1">
                <a:off x="965835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0" name="Freeform 54">
                <a:extLst>
                  <a:ext uri="{FF2B5EF4-FFF2-40B4-BE49-F238E27FC236}">
                    <a16:creationId xmlns:a16="http://schemas.microsoft.com/office/drawing/2014/main" id="{AB098F18-6770-F832-B61C-E8036C916887}"/>
                  </a:ext>
                </a:extLst>
              </p:cNvPr>
              <p:cNvSpPr/>
              <p:nvPr/>
            </p:nvSpPr>
            <p:spPr>
              <a:xfrm flipH="1" flipV="1">
                <a:off x="965835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46" name="Oval 45">
              <a:extLst>
                <a:ext uri="{FF2B5EF4-FFF2-40B4-BE49-F238E27FC236}">
                  <a16:creationId xmlns:a16="http://schemas.microsoft.com/office/drawing/2014/main" id="{75A4A4B3-A5EB-CB71-23B8-2A0C232B337A}"/>
                </a:ext>
              </a:extLst>
            </p:cNvPr>
            <p:cNvSpPr/>
            <p:nvPr/>
          </p:nvSpPr>
          <p:spPr>
            <a:xfrm>
              <a:off x="10111923" y="5768523"/>
              <a:ext cx="3855357" cy="3855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51" name="TextBox 50">
            <a:extLst>
              <a:ext uri="{FF2B5EF4-FFF2-40B4-BE49-F238E27FC236}">
                <a16:creationId xmlns:a16="http://schemas.microsoft.com/office/drawing/2014/main" id="{D4EE8AF9-BD9E-D489-BDA3-13135B2B814F}"/>
              </a:ext>
            </a:extLst>
          </p:cNvPr>
          <p:cNvSpPr txBox="1"/>
          <p:nvPr userDrawn="1"/>
        </p:nvSpPr>
        <p:spPr>
          <a:xfrm>
            <a:off x="1246958" y="5466535"/>
            <a:ext cx="391437" cy="769441"/>
          </a:xfrm>
          <a:prstGeom prst="rect">
            <a:avLst/>
          </a:prstGeom>
          <a:noFill/>
        </p:spPr>
        <p:txBody>
          <a:bodyPr wrap="square" rtlCol="0">
            <a:spAutoFit/>
          </a:bodyPr>
          <a:lstStyle/>
          <a:p>
            <a:pPr algn="ctr"/>
            <a:r>
              <a:rPr lang="tr-TR" sz="440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grpSp>
        <p:nvGrpSpPr>
          <p:cNvPr id="52" name="Group 51">
            <a:extLst>
              <a:ext uri="{FF2B5EF4-FFF2-40B4-BE49-F238E27FC236}">
                <a16:creationId xmlns:a16="http://schemas.microsoft.com/office/drawing/2014/main" id="{D179CDEF-15D4-9773-EE38-7F8998FD1424}"/>
              </a:ext>
            </a:extLst>
          </p:cNvPr>
          <p:cNvGrpSpPr/>
          <p:nvPr userDrawn="1"/>
        </p:nvGrpSpPr>
        <p:grpSpPr>
          <a:xfrm>
            <a:off x="6339161" y="5289430"/>
            <a:ext cx="1176929" cy="1176929"/>
            <a:chOff x="9658350" y="5314950"/>
            <a:chExt cx="4762500" cy="4762500"/>
          </a:xfrm>
        </p:grpSpPr>
        <p:grpSp>
          <p:nvGrpSpPr>
            <p:cNvPr id="53" name="Group 52">
              <a:extLst>
                <a:ext uri="{FF2B5EF4-FFF2-40B4-BE49-F238E27FC236}">
                  <a16:creationId xmlns:a16="http://schemas.microsoft.com/office/drawing/2014/main" id="{5B601DF8-7D73-53FA-A40F-95BEF9EDF461}"/>
                </a:ext>
              </a:extLst>
            </p:cNvPr>
            <p:cNvGrpSpPr/>
            <p:nvPr/>
          </p:nvGrpSpPr>
          <p:grpSpPr>
            <a:xfrm>
              <a:off x="9658350" y="5314950"/>
              <a:ext cx="4762500" cy="4762500"/>
              <a:chOff x="9658350" y="5314950"/>
              <a:chExt cx="4762500" cy="4762500"/>
            </a:xfrm>
          </p:grpSpPr>
          <p:sp>
            <p:nvSpPr>
              <p:cNvPr id="55" name="Freeform 61">
                <a:extLst>
                  <a:ext uri="{FF2B5EF4-FFF2-40B4-BE49-F238E27FC236}">
                    <a16:creationId xmlns:a16="http://schemas.microsoft.com/office/drawing/2014/main" id="{2B64F4C8-3C6C-BC91-A522-BED4587DB50B}"/>
                  </a:ext>
                </a:extLst>
              </p:cNvPr>
              <p:cNvSpPr/>
              <p:nvPr/>
            </p:nvSpPr>
            <p:spPr>
              <a:xfrm>
                <a:off x="1203960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6" name="Freeform 62">
                <a:extLst>
                  <a:ext uri="{FF2B5EF4-FFF2-40B4-BE49-F238E27FC236}">
                    <a16:creationId xmlns:a16="http://schemas.microsoft.com/office/drawing/2014/main" id="{72418453-8E71-8B38-5F01-769D2575B6A8}"/>
                  </a:ext>
                </a:extLst>
              </p:cNvPr>
              <p:cNvSpPr/>
              <p:nvPr/>
            </p:nvSpPr>
            <p:spPr>
              <a:xfrm flipV="1">
                <a:off x="1203960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7" name="Freeform 63">
                <a:extLst>
                  <a:ext uri="{FF2B5EF4-FFF2-40B4-BE49-F238E27FC236}">
                    <a16:creationId xmlns:a16="http://schemas.microsoft.com/office/drawing/2014/main" id="{1FA92EE6-9F49-7AB8-A2F0-51B1CB726EB4}"/>
                  </a:ext>
                </a:extLst>
              </p:cNvPr>
              <p:cNvSpPr/>
              <p:nvPr/>
            </p:nvSpPr>
            <p:spPr>
              <a:xfrm flipH="1">
                <a:off x="9658350" y="531495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8" name="Freeform 64">
                <a:extLst>
                  <a:ext uri="{FF2B5EF4-FFF2-40B4-BE49-F238E27FC236}">
                    <a16:creationId xmlns:a16="http://schemas.microsoft.com/office/drawing/2014/main" id="{674F6AB0-DD78-A539-0B00-6996C4B52D65}"/>
                  </a:ext>
                </a:extLst>
              </p:cNvPr>
              <p:cNvSpPr/>
              <p:nvPr/>
            </p:nvSpPr>
            <p:spPr>
              <a:xfrm flipH="1" flipV="1">
                <a:off x="9658350" y="7696200"/>
                <a:ext cx="2381250" cy="2381250"/>
              </a:xfrm>
              <a:custGeom>
                <a:avLst/>
                <a:gdLst>
                  <a:gd name="connsiteX0" fmla="*/ 0 w 2381250"/>
                  <a:gd name="connsiteY0" fmla="*/ 0 h 2381250"/>
                  <a:gd name="connsiteX1" fmla="*/ 2381250 w 2381250"/>
                  <a:gd name="connsiteY1" fmla="*/ 2381250 h 2381250"/>
                  <a:gd name="connsiteX2" fmla="*/ 0 w 2381250"/>
                  <a:gd name="connsiteY2" fmla="*/ 2381250 h 2381250"/>
                </a:gdLst>
                <a:ahLst/>
                <a:cxnLst>
                  <a:cxn ang="0">
                    <a:pos x="connsiteX0" y="connsiteY0"/>
                  </a:cxn>
                  <a:cxn ang="0">
                    <a:pos x="connsiteX1" y="connsiteY1"/>
                  </a:cxn>
                  <a:cxn ang="0">
                    <a:pos x="connsiteX2" y="connsiteY2"/>
                  </a:cxn>
                </a:cxnLst>
                <a:rect l="l" t="t" r="r" b="b"/>
                <a:pathLst>
                  <a:path w="2381250" h="2381250">
                    <a:moveTo>
                      <a:pt x="0" y="0"/>
                    </a:moveTo>
                    <a:cubicBezTo>
                      <a:pt x="1315128" y="0"/>
                      <a:pt x="2381250" y="1066122"/>
                      <a:pt x="2381250" y="2381250"/>
                    </a:cubicBezTo>
                    <a:lnTo>
                      <a:pt x="0" y="2381250"/>
                    </a:lnTo>
                    <a:close/>
                  </a:path>
                </a:pathLst>
              </a:cu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54" name="Oval 53">
              <a:extLst>
                <a:ext uri="{FF2B5EF4-FFF2-40B4-BE49-F238E27FC236}">
                  <a16:creationId xmlns:a16="http://schemas.microsoft.com/office/drawing/2014/main" id="{812C9BD0-3C37-F597-1924-04D5316CE79F}"/>
                </a:ext>
              </a:extLst>
            </p:cNvPr>
            <p:cNvSpPr/>
            <p:nvPr/>
          </p:nvSpPr>
          <p:spPr>
            <a:xfrm>
              <a:off x="10111923" y="5768523"/>
              <a:ext cx="3855357" cy="3855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59" name="TextBox 58">
            <a:extLst>
              <a:ext uri="{FF2B5EF4-FFF2-40B4-BE49-F238E27FC236}">
                <a16:creationId xmlns:a16="http://schemas.microsoft.com/office/drawing/2014/main" id="{45B467A0-E82E-86F0-0D9B-75BCEB88825B}"/>
              </a:ext>
            </a:extLst>
          </p:cNvPr>
          <p:cNvSpPr txBox="1"/>
          <p:nvPr userDrawn="1"/>
        </p:nvSpPr>
        <p:spPr>
          <a:xfrm>
            <a:off x="6731907" y="5493174"/>
            <a:ext cx="391437" cy="769441"/>
          </a:xfrm>
          <a:prstGeom prst="rect">
            <a:avLst/>
          </a:prstGeom>
          <a:noFill/>
        </p:spPr>
        <p:txBody>
          <a:bodyPr wrap="square" lIns="91440" tIns="45720" rIns="91440" bIns="45720" rtlCol="0" anchor="t">
            <a:spAutoFit/>
          </a:bodyPr>
          <a:lstStyle/>
          <a:p>
            <a:pPr algn="ctr"/>
            <a:r>
              <a:rPr lang="tr-TR" sz="4400">
                <a:solidFill>
                  <a:srgbClr val="003468"/>
                </a:solidFill>
                <a:latin typeface="Open Sans Semibold"/>
                <a:ea typeface="Open Sans Semibold"/>
                <a:cs typeface="Open Sans Semibold"/>
              </a:rPr>
              <a:t>6</a:t>
            </a:r>
          </a:p>
        </p:txBody>
      </p:sp>
    </p:spTree>
    <p:extLst>
      <p:ext uri="{BB962C8B-B14F-4D97-AF65-F5344CB8AC3E}">
        <p14:creationId xmlns:p14="http://schemas.microsoft.com/office/powerpoint/2010/main" val="276788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pl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Triple Column Slide</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A75625C-DFF7-72C7-8D87-2DA018B2BC55}"/>
              </a:ext>
            </a:extLst>
          </p:cNvPr>
          <p:cNvSpPr>
            <a:spLocks noGrp="1"/>
          </p:cNvSpPr>
          <p:nvPr>
            <p:ph type="body" sz="half" idx="2"/>
          </p:nvPr>
        </p:nvSpPr>
        <p:spPr>
          <a:xfrm>
            <a:off x="838201" y="2227312"/>
            <a:ext cx="3287232" cy="3953835"/>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64C8804-7538-CB2F-954D-9739496E0BBA}"/>
              </a:ext>
            </a:extLst>
          </p:cNvPr>
          <p:cNvSpPr>
            <a:spLocks noGrp="1"/>
          </p:cNvSpPr>
          <p:nvPr>
            <p:ph type="body" sz="half" idx="10"/>
          </p:nvPr>
        </p:nvSpPr>
        <p:spPr>
          <a:xfrm>
            <a:off x="8066567" y="2227312"/>
            <a:ext cx="3287232" cy="3953835"/>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A6ADEA2D-AA39-EF86-95B6-AA64658D6DD2}"/>
              </a:ext>
            </a:extLst>
          </p:cNvPr>
          <p:cNvSpPr>
            <a:spLocks noGrp="1"/>
          </p:cNvSpPr>
          <p:nvPr>
            <p:ph type="body" sz="half" idx="11"/>
          </p:nvPr>
        </p:nvSpPr>
        <p:spPr>
          <a:xfrm>
            <a:off x="4452384" y="2227311"/>
            <a:ext cx="3287232" cy="3953835"/>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77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rvices -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Our Services</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A75625C-DFF7-72C7-8D87-2DA018B2BC55}"/>
              </a:ext>
            </a:extLst>
          </p:cNvPr>
          <p:cNvSpPr>
            <a:spLocks noGrp="1"/>
          </p:cNvSpPr>
          <p:nvPr>
            <p:ph type="body" sz="half" idx="2"/>
          </p:nvPr>
        </p:nvSpPr>
        <p:spPr>
          <a:xfrm>
            <a:off x="1554199" y="2692972"/>
            <a:ext cx="3761509" cy="708377"/>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CBE8B354-EC7B-BF12-BA7E-3B30BB569A1B}"/>
              </a:ext>
            </a:extLst>
          </p:cNvPr>
          <p:cNvSpPr>
            <a:spLocks noGrp="1"/>
          </p:cNvSpPr>
          <p:nvPr>
            <p:ph type="body" sz="half" idx="15" hasCustomPrompt="1"/>
          </p:nvPr>
        </p:nvSpPr>
        <p:spPr>
          <a:xfrm>
            <a:off x="1554199" y="2107053"/>
            <a:ext cx="3761509" cy="473029"/>
          </a:xfrm>
        </p:spPr>
        <p:txBody>
          <a:bodyPr>
            <a:normAutofit/>
          </a:bodyPr>
          <a:lstStyle>
            <a:lvl1pPr marL="0" indent="0" algn="l">
              <a:lnSpc>
                <a:spcPct val="100000"/>
              </a:lnSpc>
              <a:buNone/>
              <a:defRPr sz="2000">
                <a:solidFill>
                  <a:srgbClr val="9AD1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Title 1</a:t>
            </a:r>
          </a:p>
        </p:txBody>
      </p:sp>
      <p:sp>
        <p:nvSpPr>
          <p:cNvPr id="60" name="Text Placeholder 3">
            <a:extLst>
              <a:ext uri="{FF2B5EF4-FFF2-40B4-BE49-F238E27FC236}">
                <a16:creationId xmlns:a16="http://schemas.microsoft.com/office/drawing/2014/main" id="{5D8AB9B1-A17C-0072-9F67-9348461E825A}"/>
              </a:ext>
            </a:extLst>
          </p:cNvPr>
          <p:cNvSpPr>
            <a:spLocks noGrp="1"/>
          </p:cNvSpPr>
          <p:nvPr>
            <p:ph type="body" sz="half" idx="16"/>
          </p:nvPr>
        </p:nvSpPr>
        <p:spPr>
          <a:xfrm>
            <a:off x="1554199" y="4239839"/>
            <a:ext cx="3761509" cy="708377"/>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1" name="Text Placeholder 3">
            <a:extLst>
              <a:ext uri="{FF2B5EF4-FFF2-40B4-BE49-F238E27FC236}">
                <a16:creationId xmlns:a16="http://schemas.microsoft.com/office/drawing/2014/main" id="{569433CE-B55C-EE91-1285-BB780F4B7F90}"/>
              </a:ext>
            </a:extLst>
          </p:cNvPr>
          <p:cNvSpPr>
            <a:spLocks noGrp="1"/>
          </p:cNvSpPr>
          <p:nvPr>
            <p:ph type="body" sz="half" idx="17" hasCustomPrompt="1"/>
          </p:nvPr>
        </p:nvSpPr>
        <p:spPr>
          <a:xfrm>
            <a:off x="1554199" y="3653920"/>
            <a:ext cx="3761509" cy="473029"/>
          </a:xfrm>
        </p:spPr>
        <p:txBody>
          <a:bodyPr>
            <a:normAutofit/>
          </a:bodyPr>
          <a:lstStyle>
            <a:lvl1pPr marL="0" indent="0" algn="l">
              <a:lnSpc>
                <a:spcPct val="100000"/>
              </a:lnSpc>
              <a:buNone/>
              <a:defRPr sz="2000">
                <a:solidFill>
                  <a:srgbClr val="FAAC1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Title 2</a:t>
            </a:r>
          </a:p>
        </p:txBody>
      </p:sp>
      <p:sp>
        <p:nvSpPr>
          <p:cNvPr id="62" name="Text Placeholder 3">
            <a:extLst>
              <a:ext uri="{FF2B5EF4-FFF2-40B4-BE49-F238E27FC236}">
                <a16:creationId xmlns:a16="http://schemas.microsoft.com/office/drawing/2014/main" id="{162BAA67-6F36-F87C-0F7E-090F232E8D24}"/>
              </a:ext>
            </a:extLst>
          </p:cNvPr>
          <p:cNvSpPr>
            <a:spLocks noGrp="1"/>
          </p:cNvSpPr>
          <p:nvPr>
            <p:ph type="body" sz="half" idx="18"/>
          </p:nvPr>
        </p:nvSpPr>
        <p:spPr>
          <a:xfrm>
            <a:off x="1554199" y="5784498"/>
            <a:ext cx="3761509" cy="708377"/>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3" name="Text Placeholder 3">
            <a:extLst>
              <a:ext uri="{FF2B5EF4-FFF2-40B4-BE49-F238E27FC236}">
                <a16:creationId xmlns:a16="http://schemas.microsoft.com/office/drawing/2014/main" id="{72BB8DAB-54A2-8CCA-32B4-DB2AB3149AE2}"/>
              </a:ext>
            </a:extLst>
          </p:cNvPr>
          <p:cNvSpPr>
            <a:spLocks noGrp="1"/>
          </p:cNvSpPr>
          <p:nvPr>
            <p:ph type="body" sz="half" idx="19" hasCustomPrompt="1"/>
          </p:nvPr>
        </p:nvSpPr>
        <p:spPr>
          <a:xfrm>
            <a:off x="1554199" y="5198579"/>
            <a:ext cx="3761509" cy="473029"/>
          </a:xfrm>
        </p:spPr>
        <p:txBody>
          <a:bodyPr>
            <a:normAutofit/>
          </a:bodyPr>
          <a:lstStyle>
            <a:lvl1pPr marL="0" indent="0" algn="l">
              <a:lnSpc>
                <a:spcPct val="100000"/>
              </a:lnSpc>
              <a:buNone/>
              <a:defRPr sz="2000">
                <a:solidFill>
                  <a:srgbClr val="F1635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Title 3</a:t>
            </a:r>
          </a:p>
        </p:txBody>
      </p:sp>
      <p:sp>
        <p:nvSpPr>
          <p:cNvPr id="64" name="Text Placeholder 3">
            <a:extLst>
              <a:ext uri="{FF2B5EF4-FFF2-40B4-BE49-F238E27FC236}">
                <a16:creationId xmlns:a16="http://schemas.microsoft.com/office/drawing/2014/main" id="{8AAC9885-7B99-70EE-3734-7D30FC1A162F}"/>
              </a:ext>
            </a:extLst>
          </p:cNvPr>
          <p:cNvSpPr>
            <a:spLocks noGrp="1"/>
          </p:cNvSpPr>
          <p:nvPr>
            <p:ph type="body" sz="half" idx="20"/>
          </p:nvPr>
        </p:nvSpPr>
        <p:spPr>
          <a:xfrm>
            <a:off x="6876292" y="2693823"/>
            <a:ext cx="3761509" cy="708377"/>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5" name="Text Placeholder 3">
            <a:extLst>
              <a:ext uri="{FF2B5EF4-FFF2-40B4-BE49-F238E27FC236}">
                <a16:creationId xmlns:a16="http://schemas.microsoft.com/office/drawing/2014/main" id="{FF3852E2-DE59-6665-639D-D1790AF75577}"/>
              </a:ext>
            </a:extLst>
          </p:cNvPr>
          <p:cNvSpPr>
            <a:spLocks noGrp="1"/>
          </p:cNvSpPr>
          <p:nvPr>
            <p:ph type="body" sz="half" idx="21" hasCustomPrompt="1"/>
          </p:nvPr>
        </p:nvSpPr>
        <p:spPr>
          <a:xfrm>
            <a:off x="6876292" y="2107904"/>
            <a:ext cx="3761509" cy="473029"/>
          </a:xfrm>
        </p:spPr>
        <p:txBody>
          <a:bodyPr>
            <a:normAutofit/>
          </a:bodyPr>
          <a:lstStyle>
            <a:lvl1pPr marL="0" indent="0" algn="l">
              <a:lnSpc>
                <a:spcPct val="100000"/>
              </a:lnSpc>
              <a:buNone/>
              <a:defRPr sz="2000">
                <a:solidFill>
                  <a:srgbClr val="9E9B0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Title 4</a:t>
            </a:r>
          </a:p>
        </p:txBody>
      </p:sp>
      <p:sp>
        <p:nvSpPr>
          <p:cNvPr id="66" name="Text Placeholder 3">
            <a:extLst>
              <a:ext uri="{FF2B5EF4-FFF2-40B4-BE49-F238E27FC236}">
                <a16:creationId xmlns:a16="http://schemas.microsoft.com/office/drawing/2014/main" id="{FBF028F8-CA7F-2050-97CC-0CC6972A5490}"/>
              </a:ext>
            </a:extLst>
          </p:cNvPr>
          <p:cNvSpPr>
            <a:spLocks noGrp="1"/>
          </p:cNvSpPr>
          <p:nvPr>
            <p:ph type="body" sz="half" idx="22"/>
          </p:nvPr>
        </p:nvSpPr>
        <p:spPr>
          <a:xfrm>
            <a:off x="6876292" y="4240690"/>
            <a:ext cx="3761509" cy="708377"/>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7" name="Text Placeholder 3">
            <a:extLst>
              <a:ext uri="{FF2B5EF4-FFF2-40B4-BE49-F238E27FC236}">
                <a16:creationId xmlns:a16="http://schemas.microsoft.com/office/drawing/2014/main" id="{E5FECF77-64AE-9BB2-74BF-6741CDF19096}"/>
              </a:ext>
            </a:extLst>
          </p:cNvPr>
          <p:cNvSpPr>
            <a:spLocks noGrp="1"/>
          </p:cNvSpPr>
          <p:nvPr>
            <p:ph type="body" sz="half" idx="23" hasCustomPrompt="1"/>
          </p:nvPr>
        </p:nvSpPr>
        <p:spPr>
          <a:xfrm>
            <a:off x="6876292" y="3654771"/>
            <a:ext cx="3761509" cy="473029"/>
          </a:xfrm>
        </p:spPr>
        <p:txBody>
          <a:bodyPr>
            <a:normAutofit/>
          </a:bodyPr>
          <a:lstStyle>
            <a:lvl1pPr marL="0" indent="0" algn="l">
              <a:lnSpc>
                <a:spcPct val="100000"/>
              </a:lnSpc>
              <a:buNone/>
              <a:defRPr sz="2000">
                <a:solidFill>
                  <a:srgbClr val="D0CAE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Title 5</a:t>
            </a:r>
          </a:p>
        </p:txBody>
      </p:sp>
      <p:sp>
        <p:nvSpPr>
          <p:cNvPr id="68" name="Text Placeholder 3">
            <a:extLst>
              <a:ext uri="{FF2B5EF4-FFF2-40B4-BE49-F238E27FC236}">
                <a16:creationId xmlns:a16="http://schemas.microsoft.com/office/drawing/2014/main" id="{CC1E6FE5-A056-2E36-AD8D-342AA5157F73}"/>
              </a:ext>
            </a:extLst>
          </p:cNvPr>
          <p:cNvSpPr>
            <a:spLocks noGrp="1"/>
          </p:cNvSpPr>
          <p:nvPr>
            <p:ph type="body" sz="half" idx="24"/>
          </p:nvPr>
        </p:nvSpPr>
        <p:spPr>
          <a:xfrm>
            <a:off x="6876292" y="5785349"/>
            <a:ext cx="3761509" cy="708377"/>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9" name="Text Placeholder 3">
            <a:extLst>
              <a:ext uri="{FF2B5EF4-FFF2-40B4-BE49-F238E27FC236}">
                <a16:creationId xmlns:a16="http://schemas.microsoft.com/office/drawing/2014/main" id="{43366020-62D5-D3B5-7479-98B9B2C5030F}"/>
              </a:ext>
            </a:extLst>
          </p:cNvPr>
          <p:cNvSpPr>
            <a:spLocks noGrp="1"/>
          </p:cNvSpPr>
          <p:nvPr>
            <p:ph type="body" sz="half" idx="25" hasCustomPrompt="1"/>
          </p:nvPr>
        </p:nvSpPr>
        <p:spPr>
          <a:xfrm>
            <a:off x="6876292" y="5199430"/>
            <a:ext cx="3761509" cy="473029"/>
          </a:xfrm>
        </p:spPr>
        <p:txBody>
          <a:bodyPr>
            <a:normAutofit/>
          </a:bodyPr>
          <a:lstStyle>
            <a:lvl1pPr marL="0" indent="0" algn="l">
              <a:lnSpc>
                <a:spcPct val="100000"/>
              </a:lnSpc>
              <a:buNone/>
              <a:defRPr sz="2000">
                <a:solidFill>
                  <a:srgbClr val="9AD1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Title 6</a:t>
            </a:r>
          </a:p>
        </p:txBody>
      </p:sp>
    </p:spTree>
    <p:extLst>
      <p:ext uri="{BB962C8B-B14F-4D97-AF65-F5344CB8AC3E}">
        <p14:creationId xmlns:p14="http://schemas.microsoft.com/office/powerpoint/2010/main" val="123628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s - 4 Blurb O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Our Services</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63BAA12-E423-025D-0CD4-0EB6B51F3025}"/>
              </a:ext>
            </a:extLst>
          </p:cNvPr>
          <p:cNvSpPr>
            <a:spLocks noGrp="1"/>
          </p:cNvSpPr>
          <p:nvPr>
            <p:ph type="body" sz="half" idx="2"/>
          </p:nvPr>
        </p:nvSpPr>
        <p:spPr>
          <a:xfrm>
            <a:off x="838196" y="3927721"/>
            <a:ext cx="2482049" cy="234890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27B7847B-533F-6EDA-A545-476E5A1C0E29}"/>
              </a:ext>
            </a:extLst>
          </p:cNvPr>
          <p:cNvSpPr>
            <a:spLocks noGrp="1"/>
          </p:cNvSpPr>
          <p:nvPr>
            <p:ph type="body" sz="half" idx="23"/>
          </p:nvPr>
        </p:nvSpPr>
        <p:spPr>
          <a:xfrm>
            <a:off x="3514074" y="3914739"/>
            <a:ext cx="2482049" cy="2361883"/>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419BB7CB-BD7F-647B-3304-319A3CBDDC66}"/>
              </a:ext>
            </a:extLst>
          </p:cNvPr>
          <p:cNvSpPr>
            <a:spLocks noGrp="1"/>
          </p:cNvSpPr>
          <p:nvPr>
            <p:ph type="body" sz="half" idx="24"/>
          </p:nvPr>
        </p:nvSpPr>
        <p:spPr>
          <a:xfrm>
            <a:off x="6192912" y="3912980"/>
            <a:ext cx="2482049" cy="236364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A563B218-D3C6-11F9-E257-E41534DDDEA0}"/>
              </a:ext>
            </a:extLst>
          </p:cNvPr>
          <p:cNvSpPr>
            <a:spLocks noGrp="1"/>
          </p:cNvSpPr>
          <p:nvPr>
            <p:ph type="body" sz="half" idx="25"/>
          </p:nvPr>
        </p:nvSpPr>
        <p:spPr>
          <a:xfrm>
            <a:off x="8868790" y="3927722"/>
            <a:ext cx="2482049" cy="2348900"/>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BBB58BB8-8479-5606-8ED6-09E623EC6917}"/>
              </a:ext>
            </a:extLst>
          </p:cNvPr>
          <p:cNvGrpSpPr/>
          <p:nvPr userDrawn="1"/>
        </p:nvGrpSpPr>
        <p:grpSpPr>
          <a:xfrm>
            <a:off x="1390887" y="1991783"/>
            <a:ext cx="1368660" cy="1698530"/>
            <a:chOff x="3372673" y="4744714"/>
            <a:chExt cx="2900190" cy="3599186"/>
          </a:xfrm>
        </p:grpSpPr>
        <p:sp>
          <p:nvSpPr>
            <p:cNvPr id="12" name="Oval 11">
              <a:extLst>
                <a:ext uri="{FF2B5EF4-FFF2-40B4-BE49-F238E27FC236}">
                  <a16:creationId xmlns:a16="http://schemas.microsoft.com/office/drawing/2014/main" id="{A93FD4F5-AC78-F5FE-EDDD-88FFE9260D33}"/>
                </a:ext>
              </a:extLst>
            </p:cNvPr>
            <p:cNvSpPr/>
            <p:nvPr/>
          </p:nvSpPr>
          <p:spPr>
            <a:xfrm>
              <a:off x="4874870" y="4744714"/>
              <a:ext cx="1397993" cy="1397991"/>
            </a:xfrm>
            <a:prstGeom prst="ellipse">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9" name="Oval 18">
              <a:extLst>
                <a:ext uri="{FF2B5EF4-FFF2-40B4-BE49-F238E27FC236}">
                  <a16:creationId xmlns:a16="http://schemas.microsoft.com/office/drawing/2014/main" id="{0B654BB1-E4C5-9509-5878-502EDE271CEE}"/>
                </a:ext>
              </a:extLst>
            </p:cNvPr>
            <p:cNvSpPr/>
            <p:nvPr/>
          </p:nvSpPr>
          <p:spPr>
            <a:xfrm>
              <a:off x="3372673" y="5443711"/>
              <a:ext cx="2900190" cy="2900189"/>
            </a:xfrm>
            <a:prstGeom prst="ellipse">
              <a:avLst/>
            </a:prstGeom>
            <a:noFill/>
            <a:ln w="57150">
              <a:solidFill>
                <a:srgbClr val="FE6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1" name="TextBox 20">
            <a:extLst>
              <a:ext uri="{FF2B5EF4-FFF2-40B4-BE49-F238E27FC236}">
                <a16:creationId xmlns:a16="http://schemas.microsoft.com/office/drawing/2014/main" id="{02B716CE-027E-C769-69D1-19598CE34C72}"/>
              </a:ext>
            </a:extLst>
          </p:cNvPr>
          <p:cNvSpPr txBox="1"/>
          <p:nvPr userDrawn="1"/>
        </p:nvSpPr>
        <p:spPr>
          <a:xfrm>
            <a:off x="2303266" y="2040807"/>
            <a:ext cx="252819" cy="584775"/>
          </a:xfrm>
          <a:prstGeom prst="rect">
            <a:avLst/>
          </a:prstGeom>
          <a:noFill/>
        </p:spPr>
        <p:txBody>
          <a:bodyPr wrap="square" rtlCol="0">
            <a:spAutoFit/>
          </a:bodyPr>
          <a:lstStyle/>
          <a:p>
            <a:pPr algn="ctr"/>
            <a:r>
              <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grpSp>
        <p:nvGrpSpPr>
          <p:cNvPr id="23" name="Group 22">
            <a:extLst>
              <a:ext uri="{FF2B5EF4-FFF2-40B4-BE49-F238E27FC236}">
                <a16:creationId xmlns:a16="http://schemas.microsoft.com/office/drawing/2014/main" id="{035DEE4B-300E-A698-D317-3DC40EFB3F73}"/>
              </a:ext>
            </a:extLst>
          </p:cNvPr>
          <p:cNvGrpSpPr/>
          <p:nvPr userDrawn="1"/>
        </p:nvGrpSpPr>
        <p:grpSpPr>
          <a:xfrm>
            <a:off x="4048544" y="1959939"/>
            <a:ext cx="1368660" cy="1698530"/>
            <a:chOff x="3372673" y="4744714"/>
            <a:chExt cx="2900190" cy="3599186"/>
          </a:xfrm>
        </p:grpSpPr>
        <p:sp>
          <p:nvSpPr>
            <p:cNvPr id="24" name="Oval 23">
              <a:extLst>
                <a:ext uri="{FF2B5EF4-FFF2-40B4-BE49-F238E27FC236}">
                  <a16:creationId xmlns:a16="http://schemas.microsoft.com/office/drawing/2014/main" id="{FF2F4F8D-EF55-22F5-BF48-F78EAD057936}"/>
                </a:ext>
              </a:extLst>
            </p:cNvPr>
            <p:cNvSpPr/>
            <p:nvPr/>
          </p:nvSpPr>
          <p:spPr>
            <a:xfrm>
              <a:off x="4874871" y="4744714"/>
              <a:ext cx="1397992" cy="1397992"/>
            </a:xfrm>
            <a:prstGeom prst="ellipse">
              <a:avLst/>
            </a:prstGeom>
            <a:solidFill>
              <a:srgbClr val="6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Oval 24">
              <a:extLst>
                <a:ext uri="{FF2B5EF4-FFF2-40B4-BE49-F238E27FC236}">
                  <a16:creationId xmlns:a16="http://schemas.microsoft.com/office/drawing/2014/main" id="{28EE0BCF-6134-3234-54DC-D5C93387B736}"/>
                </a:ext>
              </a:extLst>
            </p:cNvPr>
            <p:cNvSpPr/>
            <p:nvPr/>
          </p:nvSpPr>
          <p:spPr>
            <a:xfrm>
              <a:off x="3372673" y="5443711"/>
              <a:ext cx="2900190" cy="2900189"/>
            </a:xfrm>
            <a:prstGeom prst="ellipse">
              <a:avLst/>
            </a:prstGeom>
            <a:noFill/>
            <a:ln w="57150">
              <a:solidFill>
                <a:srgbClr val="64BF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7" name="TextBox 26">
            <a:extLst>
              <a:ext uri="{FF2B5EF4-FFF2-40B4-BE49-F238E27FC236}">
                <a16:creationId xmlns:a16="http://schemas.microsoft.com/office/drawing/2014/main" id="{410FB584-FA92-3812-3788-C30E66DF17DA}"/>
              </a:ext>
            </a:extLst>
          </p:cNvPr>
          <p:cNvSpPr txBox="1"/>
          <p:nvPr userDrawn="1"/>
        </p:nvSpPr>
        <p:spPr>
          <a:xfrm>
            <a:off x="4960923" y="2008963"/>
            <a:ext cx="252819" cy="584775"/>
          </a:xfrm>
          <a:prstGeom prst="rect">
            <a:avLst/>
          </a:prstGeom>
          <a:noFill/>
        </p:spPr>
        <p:txBody>
          <a:bodyPr wrap="square" rtlCol="0">
            <a:spAutoFit/>
          </a:bodyPr>
          <a:lstStyle/>
          <a:p>
            <a:pPr algn="ctr"/>
            <a:r>
              <a:rPr lang="en-US"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8" name="Group 27">
            <a:extLst>
              <a:ext uri="{FF2B5EF4-FFF2-40B4-BE49-F238E27FC236}">
                <a16:creationId xmlns:a16="http://schemas.microsoft.com/office/drawing/2014/main" id="{E9281BF7-5283-A496-7708-1D867FB38365}"/>
              </a:ext>
            </a:extLst>
          </p:cNvPr>
          <p:cNvGrpSpPr/>
          <p:nvPr userDrawn="1"/>
        </p:nvGrpSpPr>
        <p:grpSpPr>
          <a:xfrm>
            <a:off x="6726203" y="1992335"/>
            <a:ext cx="1368661" cy="1698530"/>
            <a:chOff x="3372673" y="4744714"/>
            <a:chExt cx="2900192" cy="3599186"/>
          </a:xfrm>
        </p:grpSpPr>
        <p:sp>
          <p:nvSpPr>
            <p:cNvPr id="29" name="Oval 28">
              <a:extLst>
                <a:ext uri="{FF2B5EF4-FFF2-40B4-BE49-F238E27FC236}">
                  <a16:creationId xmlns:a16="http://schemas.microsoft.com/office/drawing/2014/main" id="{E6590641-AA1F-C65F-C360-B5524C3D004F}"/>
                </a:ext>
              </a:extLst>
            </p:cNvPr>
            <p:cNvSpPr/>
            <p:nvPr/>
          </p:nvSpPr>
          <p:spPr>
            <a:xfrm>
              <a:off x="4874872" y="4744714"/>
              <a:ext cx="1397993" cy="1397992"/>
            </a:xfrm>
            <a:prstGeom prst="ellipse">
              <a:avLst/>
            </a:prstGeom>
            <a:solidFill>
              <a:srgbClr val="FF8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0" name="Oval 29">
              <a:extLst>
                <a:ext uri="{FF2B5EF4-FFF2-40B4-BE49-F238E27FC236}">
                  <a16:creationId xmlns:a16="http://schemas.microsoft.com/office/drawing/2014/main" id="{4E5AC2A1-84F3-8FB1-79D2-9DDFCDD3A3D7}"/>
                </a:ext>
              </a:extLst>
            </p:cNvPr>
            <p:cNvSpPr/>
            <p:nvPr/>
          </p:nvSpPr>
          <p:spPr>
            <a:xfrm>
              <a:off x="3372673" y="5443711"/>
              <a:ext cx="2900190" cy="2900189"/>
            </a:xfrm>
            <a:prstGeom prst="ellipse">
              <a:avLst/>
            </a:prstGeom>
            <a:noFill/>
            <a:ln w="57150">
              <a:solidFill>
                <a:srgbClr val="FF8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2" name="TextBox 31">
            <a:extLst>
              <a:ext uri="{FF2B5EF4-FFF2-40B4-BE49-F238E27FC236}">
                <a16:creationId xmlns:a16="http://schemas.microsoft.com/office/drawing/2014/main" id="{2D095C48-6C39-D52F-E25A-9737FF1507DE}"/>
              </a:ext>
            </a:extLst>
          </p:cNvPr>
          <p:cNvSpPr txBox="1"/>
          <p:nvPr userDrawn="1"/>
        </p:nvSpPr>
        <p:spPr>
          <a:xfrm>
            <a:off x="7638582" y="2041359"/>
            <a:ext cx="252819" cy="584775"/>
          </a:xfrm>
          <a:prstGeom prst="rect">
            <a:avLst/>
          </a:prstGeom>
          <a:noFill/>
        </p:spPr>
        <p:txBody>
          <a:bodyPr wrap="square" rtlCol="0">
            <a:spAutoFit/>
          </a:bodyPr>
          <a:lstStyle/>
          <a:p>
            <a:pPr algn="ctr"/>
            <a:r>
              <a:rPr lang="en-US"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33" name="Group 32">
            <a:extLst>
              <a:ext uri="{FF2B5EF4-FFF2-40B4-BE49-F238E27FC236}">
                <a16:creationId xmlns:a16="http://schemas.microsoft.com/office/drawing/2014/main" id="{4EF20919-B60C-0E0F-6251-5D294A6DB455}"/>
              </a:ext>
            </a:extLst>
          </p:cNvPr>
          <p:cNvGrpSpPr/>
          <p:nvPr userDrawn="1"/>
        </p:nvGrpSpPr>
        <p:grpSpPr>
          <a:xfrm>
            <a:off x="9403862" y="1991783"/>
            <a:ext cx="1368660" cy="1698530"/>
            <a:chOff x="3372673" y="4744714"/>
            <a:chExt cx="2900190" cy="3599186"/>
          </a:xfrm>
        </p:grpSpPr>
        <p:sp>
          <p:nvSpPr>
            <p:cNvPr id="34" name="Oval 33">
              <a:extLst>
                <a:ext uri="{FF2B5EF4-FFF2-40B4-BE49-F238E27FC236}">
                  <a16:creationId xmlns:a16="http://schemas.microsoft.com/office/drawing/2014/main" id="{905807D1-B9A8-2225-A61A-5DCEB6439A03}"/>
                </a:ext>
              </a:extLst>
            </p:cNvPr>
            <p:cNvSpPr/>
            <p:nvPr/>
          </p:nvSpPr>
          <p:spPr>
            <a:xfrm>
              <a:off x="4874871" y="4744714"/>
              <a:ext cx="1397992" cy="1397992"/>
            </a:xfrm>
            <a:prstGeom prst="ellipse">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5" name="Oval 34">
              <a:extLst>
                <a:ext uri="{FF2B5EF4-FFF2-40B4-BE49-F238E27FC236}">
                  <a16:creationId xmlns:a16="http://schemas.microsoft.com/office/drawing/2014/main" id="{FDF37834-7AAF-2333-8B3C-0AC9B1686B78}"/>
                </a:ext>
              </a:extLst>
            </p:cNvPr>
            <p:cNvSpPr/>
            <p:nvPr/>
          </p:nvSpPr>
          <p:spPr>
            <a:xfrm>
              <a:off x="3372673" y="5443711"/>
              <a:ext cx="2900190" cy="2900189"/>
            </a:xfrm>
            <a:prstGeom prst="ellipse">
              <a:avLst/>
            </a:prstGeom>
            <a:noFill/>
            <a:ln w="57150">
              <a:solidFill>
                <a:srgbClr val="D0C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7" name="TextBox 36">
            <a:extLst>
              <a:ext uri="{FF2B5EF4-FFF2-40B4-BE49-F238E27FC236}">
                <a16:creationId xmlns:a16="http://schemas.microsoft.com/office/drawing/2014/main" id="{B239774B-6755-33A1-7229-55FBD26238B5}"/>
              </a:ext>
            </a:extLst>
          </p:cNvPr>
          <p:cNvSpPr txBox="1"/>
          <p:nvPr userDrawn="1"/>
        </p:nvSpPr>
        <p:spPr>
          <a:xfrm>
            <a:off x="10316241" y="2040807"/>
            <a:ext cx="252819" cy="584775"/>
          </a:xfrm>
          <a:prstGeom prst="rect">
            <a:avLst/>
          </a:prstGeom>
          <a:noFill/>
        </p:spPr>
        <p:txBody>
          <a:bodyPr wrap="square" rtlCol="0">
            <a:spAutoFit/>
          </a:bodyPr>
          <a:lstStyle/>
          <a:p>
            <a:pPr algn="ctr"/>
            <a:r>
              <a:rPr lang="en-US"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Text Placeholder 3">
            <a:extLst>
              <a:ext uri="{FF2B5EF4-FFF2-40B4-BE49-F238E27FC236}">
                <a16:creationId xmlns:a16="http://schemas.microsoft.com/office/drawing/2014/main" id="{55A5805D-C4B3-72C6-85A9-A3779CF117BA}"/>
              </a:ext>
            </a:extLst>
          </p:cNvPr>
          <p:cNvSpPr>
            <a:spLocks noGrp="1"/>
          </p:cNvSpPr>
          <p:nvPr>
            <p:ph type="body" sz="half" idx="26" hasCustomPrompt="1"/>
          </p:nvPr>
        </p:nvSpPr>
        <p:spPr>
          <a:xfrm>
            <a:off x="838196" y="2785536"/>
            <a:ext cx="2479090" cy="461430"/>
          </a:xfrm>
        </p:spPr>
        <p:txBody>
          <a:bodyPr>
            <a:normAutofit/>
          </a:bodyPr>
          <a:lstStyle>
            <a:lvl1pPr marL="0" indent="0" algn="ctr">
              <a:lnSpc>
                <a:spcPct val="100000"/>
              </a:lnSpc>
              <a:buFont typeface="Arial" panose="020B0604020202020204" pitchFamily="34" charset="0"/>
              <a:buNone/>
              <a:defRPr sz="2400" b="1">
                <a:solidFill>
                  <a:srgbClr val="F1635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1</a:t>
            </a:r>
          </a:p>
          <a:p>
            <a:pPr lvl="0"/>
            <a:endParaRPr lang="en-US"/>
          </a:p>
        </p:txBody>
      </p:sp>
      <p:sp>
        <p:nvSpPr>
          <p:cNvPr id="13" name="Text Placeholder 3">
            <a:extLst>
              <a:ext uri="{FF2B5EF4-FFF2-40B4-BE49-F238E27FC236}">
                <a16:creationId xmlns:a16="http://schemas.microsoft.com/office/drawing/2014/main" id="{380499A7-5F85-8C8D-1A2D-51FAE1639E80}"/>
              </a:ext>
            </a:extLst>
          </p:cNvPr>
          <p:cNvSpPr>
            <a:spLocks noGrp="1"/>
          </p:cNvSpPr>
          <p:nvPr>
            <p:ph type="body" sz="half" idx="27" hasCustomPrompt="1"/>
          </p:nvPr>
        </p:nvSpPr>
        <p:spPr>
          <a:xfrm>
            <a:off x="3488929" y="2789155"/>
            <a:ext cx="2479090" cy="461430"/>
          </a:xfrm>
        </p:spPr>
        <p:txBody>
          <a:bodyPr>
            <a:normAutofit/>
          </a:bodyPr>
          <a:lstStyle>
            <a:lvl1pPr marL="0" indent="0" algn="ctr">
              <a:lnSpc>
                <a:spcPct val="100000"/>
              </a:lnSpc>
              <a:buFont typeface="Arial" panose="020B0604020202020204" pitchFamily="34" charset="0"/>
              <a:buNone/>
              <a:defRPr sz="2400" b="1">
                <a:solidFill>
                  <a:srgbClr val="9AD1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2</a:t>
            </a:r>
          </a:p>
          <a:p>
            <a:pPr lvl="0"/>
            <a:endParaRPr lang="en-US"/>
          </a:p>
        </p:txBody>
      </p:sp>
      <p:sp>
        <p:nvSpPr>
          <p:cNvPr id="15" name="Text Placeholder 3">
            <a:extLst>
              <a:ext uri="{FF2B5EF4-FFF2-40B4-BE49-F238E27FC236}">
                <a16:creationId xmlns:a16="http://schemas.microsoft.com/office/drawing/2014/main" id="{948E1E9E-9F40-8B2A-91CF-E9117310C270}"/>
              </a:ext>
            </a:extLst>
          </p:cNvPr>
          <p:cNvSpPr>
            <a:spLocks noGrp="1"/>
          </p:cNvSpPr>
          <p:nvPr>
            <p:ph type="body" sz="half" idx="28" hasCustomPrompt="1"/>
          </p:nvPr>
        </p:nvSpPr>
        <p:spPr>
          <a:xfrm>
            <a:off x="6173687" y="2789155"/>
            <a:ext cx="2479090" cy="461430"/>
          </a:xfrm>
        </p:spPr>
        <p:txBody>
          <a:bodyPr>
            <a:normAutofit/>
          </a:bodyPr>
          <a:lstStyle>
            <a:lvl1pPr marL="0" indent="0" algn="ctr">
              <a:lnSpc>
                <a:spcPct val="100000"/>
              </a:lnSpc>
              <a:buFont typeface="Arial" panose="020B0604020202020204" pitchFamily="34" charset="0"/>
              <a:buNone/>
              <a:defRPr sz="2400" b="1">
                <a:solidFill>
                  <a:srgbClr val="F1635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3</a:t>
            </a:r>
          </a:p>
          <a:p>
            <a:pPr lvl="0"/>
            <a:endParaRPr lang="en-US"/>
          </a:p>
        </p:txBody>
      </p:sp>
      <p:sp>
        <p:nvSpPr>
          <p:cNvPr id="17" name="Text Placeholder 3">
            <a:extLst>
              <a:ext uri="{FF2B5EF4-FFF2-40B4-BE49-F238E27FC236}">
                <a16:creationId xmlns:a16="http://schemas.microsoft.com/office/drawing/2014/main" id="{E6D63CC6-190F-C7C2-76DF-1F0BB1BE159D}"/>
              </a:ext>
            </a:extLst>
          </p:cNvPr>
          <p:cNvSpPr>
            <a:spLocks noGrp="1"/>
          </p:cNvSpPr>
          <p:nvPr>
            <p:ph type="body" sz="half" idx="29" hasCustomPrompt="1"/>
          </p:nvPr>
        </p:nvSpPr>
        <p:spPr>
          <a:xfrm>
            <a:off x="8849562" y="2789155"/>
            <a:ext cx="2479090" cy="461430"/>
          </a:xfrm>
        </p:spPr>
        <p:txBody>
          <a:bodyPr>
            <a:normAutofit/>
          </a:bodyPr>
          <a:lstStyle>
            <a:lvl1pPr marL="0" indent="0" algn="ctr">
              <a:lnSpc>
                <a:spcPct val="100000"/>
              </a:lnSpc>
              <a:buFont typeface="Arial" panose="020B0604020202020204" pitchFamily="34" charset="0"/>
              <a:buNone/>
              <a:defRPr sz="2400" b="1">
                <a:solidFill>
                  <a:srgbClr val="D0CAE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4</a:t>
            </a:r>
          </a:p>
          <a:p>
            <a:pPr lvl="0"/>
            <a:endParaRPr lang="en-US"/>
          </a:p>
        </p:txBody>
      </p:sp>
    </p:spTree>
    <p:extLst>
      <p:ext uri="{BB962C8B-B14F-4D97-AF65-F5344CB8AC3E}">
        <p14:creationId xmlns:p14="http://schemas.microsoft.com/office/powerpoint/2010/main" val="4032557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rvices - 4 Blurb Op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Our Services</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63BAA12-E423-025D-0CD4-0EB6B51F3025}"/>
              </a:ext>
            </a:extLst>
          </p:cNvPr>
          <p:cNvSpPr>
            <a:spLocks noGrp="1"/>
          </p:cNvSpPr>
          <p:nvPr>
            <p:ph type="body" sz="half" idx="2"/>
          </p:nvPr>
        </p:nvSpPr>
        <p:spPr>
          <a:xfrm>
            <a:off x="838196" y="4662311"/>
            <a:ext cx="2482049" cy="161431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27B7847B-533F-6EDA-A545-476E5A1C0E29}"/>
              </a:ext>
            </a:extLst>
          </p:cNvPr>
          <p:cNvSpPr>
            <a:spLocks noGrp="1"/>
          </p:cNvSpPr>
          <p:nvPr>
            <p:ph type="body" sz="half" idx="23"/>
          </p:nvPr>
        </p:nvSpPr>
        <p:spPr>
          <a:xfrm>
            <a:off x="3514074" y="4662311"/>
            <a:ext cx="2482049" cy="161431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419BB7CB-BD7F-647B-3304-319A3CBDDC66}"/>
              </a:ext>
            </a:extLst>
          </p:cNvPr>
          <p:cNvSpPr>
            <a:spLocks noGrp="1"/>
          </p:cNvSpPr>
          <p:nvPr>
            <p:ph type="body" sz="half" idx="24"/>
          </p:nvPr>
        </p:nvSpPr>
        <p:spPr>
          <a:xfrm>
            <a:off x="6192912" y="4662310"/>
            <a:ext cx="2482049" cy="161431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A563B218-D3C6-11F9-E257-E41534DDDEA0}"/>
              </a:ext>
            </a:extLst>
          </p:cNvPr>
          <p:cNvSpPr>
            <a:spLocks noGrp="1"/>
          </p:cNvSpPr>
          <p:nvPr>
            <p:ph type="body" sz="half" idx="25"/>
          </p:nvPr>
        </p:nvSpPr>
        <p:spPr>
          <a:xfrm>
            <a:off x="8868790" y="4662310"/>
            <a:ext cx="2482049" cy="161431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BBB58BB8-8479-5606-8ED6-09E623EC6917}"/>
              </a:ext>
            </a:extLst>
          </p:cNvPr>
          <p:cNvGrpSpPr/>
          <p:nvPr userDrawn="1"/>
        </p:nvGrpSpPr>
        <p:grpSpPr>
          <a:xfrm>
            <a:off x="1394890" y="2268580"/>
            <a:ext cx="1368660" cy="1368659"/>
            <a:chOff x="3372673" y="5443711"/>
            <a:chExt cx="2900190" cy="2900189"/>
          </a:xfrm>
        </p:grpSpPr>
        <p:sp>
          <p:nvSpPr>
            <p:cNvPr id="12" name="Oval 11">
              <a:extLst>
                <a:ext uri="{FF2B5EF4-FFF2-40B4-BE49-F238E27FC236}">
                  <a16:creationId xmlns:a16="http://schemas.microsoft.com/office/drawing/2014/main" id="{A93FD4F5-AC78-F5FE-EDDD-88FFE9260D33}"/>
                </a:ext>
              </a:extLst>
            </p:cNvPr>
            <p:cNvSpPr/>
            <p:nvPr/>
          </p:nvSpPr>
          <p:spPr>
            <a:xfrm>
              <a:off x="4114367" y="6187715"/>
              <a:ext cx="1397993" cy="1397992"/>
            </a:xfrm>
            <a:prstGeom prst="ellipse">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9" name="Oval 18">
              <a:extLst>
                <a:ext uri="{FF2B5EF4-FFF2-40B4-BE49-F238E27FC236}">
                  <a16:creationId xmlns:a16="http://schemas.microsoft.com/office/drawing/2014/main" id="{0B654BB1-E4C5-9509-5878-502EDE271CEE}"/>
                </a:ext>
              </a:extLst>
            </p:cNvPr>
            <p:cNvSpPr/>
            <p:nvPr/>
          </p:nvSpPr>
          <p:spPr>
            <a:xfrm>
              <a:off x="3372673" y="5443711"/>
              <a:ext cx="2900190" cy="2900189"/>
            </a:xfrm>
            <a:prstGeom prst="ellipse">
              <a:avLst/>
            </a:prstGeom>
            <a:noFill/>
            <a:ln w="57150">
              <a:solidFill>
                <a:srgbClr val="FE6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1" name="TextBox 20">
            <a:extLst>
              <a:ext uri="{FF2B5EF4-FFF2-40B4-BE49-F238E27FC236}">
                <a16:creationId xmlns:a16="http://schemas.microsoft.com/office/drawing/2014/main" id="{02B716CE-027E-C769-69D1-19598CE34C72}"/>
              </a:ext>
            </a:extLst>
          </p:cNvPr>
          <p:cNvSpPr txBox="1"/>
          <p:nvPr userDrawn="1"/>
        </p:nvSpPr>
        <p:spPr>
          <a:xfrm>
            <a:off x="1948372" y="2657173"/>
            <a:ext cx="252819" cy="584775"/>
          </a:xfrm>
          <a:prstGeom prst="rect">
            <a:avLst/>
          </a:prstGeom>
          <a:noFill/>
        </p:spPr>
        <p:txBody>
          <a:bodyPr wrap="square" rtlCol="0">
            <a:spAutoFit/>
          </a:bodyPr>
          <a:lstStyle/>
          <a:p>
            <a:pPr algn="ctr"/>
            <a:r>
              <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grpSp>
        <p:nvGrpSpPr>
          <p:cNvPr id="23" name="Group 22">
            <a:extLst>
              <a:ext uri="{FF2B5EF4-FFF2-40B4-BE49-F238E27FC236}">
                <a16:creationId xmlns:a16="http://schemas.microsoft.com/office/drawing/2014/main" id="{035DEE4B-300E-A698-D317-3DC40EFB3F73}"/>
              </a:ext>
            </a:extLst>
          </p:cNvPr>
          <p:cNvGrpSpPr/>
          <p:nvPr userDrawn="1"/>
        </p:nvGrpSpPr>
        <p:grpSpPr>
          <a:xfrm>
            <a:off x="4019556" y="2265233"/>
            <a:ext cx="1368660" cy="1368659"/>
            <a:chOff x="3372673" y="5443711"/>
            <a:chExt cx="2900190" cy="2900189"/>
          </a:xfrm>
        </p:grpSpPr>
        <p:sp>
          <p:nvSpPr>
            <p:cNvPr id="24" name="Oval 23">
              <a:extLst>
                <a:ext uri="{FF2B5EF4-FFF2-40B4-BE49-F238E27FC236}">
                  <a16:creationId xmlns:a16="http://schemas.microsoft.com/office/drawing/2014/main" id="{FF2F4F8D-EF55-22F5-BF48-F78EAD057936}"/>
                </a:ext>
              </a:extLst>
            </p:cNvPr>
            <p:cNvSpPr/>
            <p:nvPr/>
          </p:nvSpPr>
          <p:spPr>
            <a:xfrm>
              <a:off x="4123771" y="6194808"/>
              <a:ext cx="1397993" cy="1397992"/>
            </a:xfrm>
            <a:prstGeom prst="ellipse">
              <a:avLst/>
            </a:prstGeom>
            <a:solidFill>
              <a:srgbClr val="6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Oval 24">
              <a:extLst>
                <a:ext uri="{FF2B5EF4-FFF2-40B4-BE49-F238E27FC236}">
                  <a16:creationId xmlns:a16="http://schemas.microsoft.com/office/drawing/2014/main" id="{28EE0BCF-6134-3234-54DC-D5C93387B736}"/>
                </a:ext>
              </a:extLst>
            </p:cNvPr>
            <p:cNvSpPr/>
            <p:nvPr/>
          </p:nvSpPr>
          <p:spPr>
            <a:xfrm>
              <a:off x="3372673" y="5443711"/>
              <a:ext cx="2900190" cy="2900189"/>
            </a:xfrm>
            <a:prstGeom prst="ellipse">
              <a:avLst/>
            </a:prstGeom>
            <a:noFill/>
            <a:ln w="57150">
              <a:solidFill>
                <a:srgbClr val="64BF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7" name="TextBox 26">
            <a:extLst>
              <a:ext uri="{FF2B5EF4-FFF2-40B4-BE49-F238E27FC236}">
                <a16:creationId xmlns:a16="http://schemas.microsoft.com/office/drawing/2014/main" id="{410FB584-FA92-3812-3788-C30E66DF17DA}"/>
              </a:ext>
            </a:extLst>
          </p:cNvPr>
          <p:cNvSpPr txBox="1"/>
          <p:nvPr userDrawn="1"/>
        </p:nvSpPr>
        <p:spPr>
          <a:xfrm>
            <a:off x="4577477" y="2619691"/>
            <a:ext cx="252819" cy="584775"/>
          </a:xfrm>
          <a:prstGeom prst="rect">
            <a:avLst/>
          </a:prstGeom>
          <a:noFill/>
        </p:spPr>
        <p:txBody>
          <a:bodyPr wrap="square" rtlCol="0">
            <a:spAutoFit/>
          </a:bodyPr>
          <a:lstStyle/>
          <a:p>
            <a:pPr algn="ctr"/>
            <a:r>
              <a:rPr lang="en-US"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8" name="Group 27">
            <a:extLst>
              <a:ext uri="{FF2B5EF4-FFF2-40B4-BE49-F238E27FC236}">
                <a16:creationId xmlns:a16="http://schemas.microsoft.com/office/drawing/2014/main" id="{E9281BF7-5283-A496-7708-1D867FB38365}"/>
              </a:ext>
            </a:extLst>
          </p:cNvPr>
          <p:cNvGrpSpPr/>
          <p:nvPr userDrawn="1"/>
        </p:nvGrpSpPr>
        <p:grpSpPr>
          <a:xfrm>
            <a:off x="6644222" y="2214450"/>
            <a:ext cx="1368660" cy="1368659"/>
            <a:chOff x="3372673" y="5443711"/>
            <a:chExt cx="2900190" cy="2900189"/>
          </a:xfrm>
        </p:grpSpPr>
        <p:sp>
          <p:nvSpPr>
            <p:cNvPr id="29" name="Oval 28">
              <a:extLst>
                <a:ext uri="{FF2B5EF4-FFF2-40B4-BE49-F238E27FC236}">
                  <a16:creationId xmlns:a16="http://schemas.microsoft.com/office/drawing/2014/main" id="{E6590641-AA1F-C65F-C360-B5524C3D004F}"/>
                </a:ext>
              </a:extLst>
            </p:cNvPr>
            <p:cNvSpPr/>
            <p:nvPr/>
          </p:nvSpPr>
          <p:spPr>
            <a:xfrm>
              <a:off x="4123771" y="6179438"/>
              <a:ext cx="1397993" cy="1397992"/>
            </a:xfrm>
            <a:prstGeom prst="ellipse">
              <a:avLst/>
            </a:prstGeom>
            <a:solidFill>
              <a:srgbClr val="FF8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0" name="Oval 29">
              <a:extLst>
                <a:ext uri="{FF2B5EF4-FFF2-40B4-BE49-F238E27FC236}">
                  <a16:creationId xmlns:a16="http://schemas.microsoft.com/office/drawing/2014/main" id="{4E5AC2A1-84F3-8FB1-79D2-9DDFCDD3A3D7}"/>
                </a:ext>
              </a:extLst>
            </p:cNvPr>
            <p:cNvSpPr/>
            <p:nvPr/>
          </p:nvSpPr>
          <p:spPr>
            <a:xfrm>
              <a:off x="3372673" y="5443711"/>
              <a:ext cx="2900190" cy="2900189"/>
            </a:xfrm>
            <a:prstGeom prst="ellipse">
              <a:avLst/>
            </a:prstGeom>
            <a:noFill/>
            <a:ln w="57150">
              <a:solidFill>
                <a:srgbClr val="FF8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2" name="TextBox 31">
            <a:extLst>
              <a:ext uri="{FF2B5EF4-FFF2-40B4-BE49-F238E27FC236}">
                <a16:creationId xmlns:a16="http://schemas.microsoft.com/office/drawing/2014/main" id="{2D095C48-6C39-D52F-E25A-9737FF1507DE}"/>
              </a:ext>
            </a:extLst>
          </p:cNvPr>
          <p:cNvSpPr txBox="1"/>
          <p:nvPr userDrawn="1"/>
        </p:nvSpPr>
        <p:spPr>
          <a:xfrm>
            <a:off x="7202142" y="2610956"/>
            <a:ext cx="252819" cy="584775"/>
          </a:xfrm>
          <a:prstGeom prst="rect">
            <a:avLst/>
          </a:prstGeom>
          <a:noFill/>
        </p:spPr>
        <p:txBody>
          <a:bodyPr wrap="square" rtlCol="0">
            <a:spAutoFit/>
          </a:bodyPr>
          <a:lstStyle/>
          <a:p>
            <a:pPr algn="ctr"/>
            <a:r>
              <a:rPr lang="en-US"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33" name="Group 32">
            <a:extLst>
              <a:ext uri="{FF2B5EF4-FFF2-40B4-BE49-F238E27FC236}">
                <a16:creationId xmlns:a16="http://schemas.microsoft.com/office/drawing/2014/main" id="{4EF20919-B60C-0E0F-6251-5D294A6DB455}"/>
              </a:ext>
            </a:extLst>
          </p:cNvPr>
          <p:cNvGrpSpPr/>
          <p:nvPr userDrawn="1"/>
        </p:nvGrpSpPr>
        <p:grpSpPr>
          <a:xfrm>
            <a:off x="9268888" y="2196605"/>
            <a:ext cx="1368660" cy="1368659"/>
            <a:chOff x="3372673" y="5443711"/>
            <a:chExt cx="2900190" cy="2900189"/>
          </a:xfrm>
        </p:grpSpPr>
        <p:sp>
          <p:nvSpPr>
            <p:cNvPr id="34" name="Oval 33">
              <a:extLst>
                <a:ext uri="{FF2B5EF4-FFF2-40B4-BE49-F238E27FC236}">
                  <a16:creationId xmlns:a16="http://schemas.microsoft.com/office/drawing/2014/main" id="{905807D1-B9A8-2225-A61A-5DCEB6439A03}"/>
                </a:ext>
              </a:extLst>
            </p:cNvPr>
            <p:cNvSpPr/>
            <p:nvPr/>
          </p:nvSpPr>
          <p:spPr>
            <a:xfrm>
              <a:off x="4104575" y="6206157"/>
              <a:ext cx="1397993" cy="1397992"/>
            </a:xfrm>
            <a:prstGeom prst="ellipse">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5" name="Oval 34">
              <a:extLst>
                <a:ext uri="{FF2B5EF4-FFF2-40B4-BE49-F238E27FC236}">
                  <a16:creationId xmlns:a16="http://schemas.microsoft.com/office/drawing/2014/main" id="{FDF37834-7AAF-2333-8B3C-0AC9B1686B78}"/>
                </a:ext>
              </a:extLst>
            </p:cNvPr>
            <p:cNvSpPr/>
            <p:nvPr/>
          </p:nvSpPr>
          <p:spPr>
            <a:xfrm>
              <a:off x="3372673" y="5443711"/>
              <a:ext cx="2900190" cy="2900189"/>
            </a:xfrm>
            <a:prstGeom prst="ellipse">
              <a:avLst/>
            </a:prstGeom>
            <a:noFill/>
            <a:ln w="57150">
              <a:solidFill>
                <a:srgbClr val="D0C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7" name="TextBox 36">
            <a:extLst>
              <a:ext uri="{FF2B5EF4-FFF2-40B4-BE49-F238E27FC236}">
                <a16:creationId xmlns:a16="http://schemas.microsoft.com/office/drawing/2014/main" id="{B239774B-6755-33A1-7229-55FBD26238B5}"/>
              </a:ext>
            </a:extLst>
          </p:cNvPr>
          <p:cNvSpPr txBox="1"/>
          <p:nvPr userDrawn="1"/>
        </p:nvSpPr>
        <p:spPr>
          <a:xfrm>
            <a:off x="9817749" y="2599137"/>
            <a:ext cx="252819" cy="584775"/>
          </a:xfrm>
          <a:prstGeom prst="rect">
            <a:avLst/>
          </a:prstGeom>
          <a:noFill/>
        </p:spPr>
        <p:txBody>
          <a:bodyPr wrap="square" rtlCol="0">
            <a:spAutoFit/>
          </a:bodyPr>
          <a:lstStyle/>
          <a:p>
            <a:pPr algn="ctr"/>
            <a:r>
              <a:rPr lang="en-US"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tr-TR" sz="3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Text Placeholder 3">
            <a:extLst>
              <a:ext uri="{FF2B5EF4-FFF2-40B4-BE49-F238E27FC236}">
                <a16:creationId xmlns:a16="http://schemas.microsoft.com/office/drawing/2014/main" id="{55A5805D-C4B3-72C6-85A9-A3779CF117BA}"/>
              </a:ext>
            </a:extLst>
          </p:cNvPr>
          <p:cNvSpPr>
            <a:spLocks noGrp="1"/>
          </p:cNvSpPr>
          <p:nvPr>
            <p:ph type="body" sz="half" idx="26" hasCustomPrompt="1"/>
          </p:nvPr>
        </p:nvSpPr>
        <p:spPr>
          <a:xfrm>
            <a:off x="835237" y="3927721"/>
            <a:ext cx="2479090" cy="461430"/>
          </a:xfrm>
        </p:spPr>
        <p:txBody>
          <a:bodyPr>
            <a:normAutofit/>
          </a:bodyPr>
          <a:lstStyle>
            <a:lvl1pPr marL="0" indent="0" algn="ctr">
              <a:lnSpc>
                <a:spcPct val="100000"/>
              </a:lnSpc>
              <a:buFont typeface="Arial" panose="020B0604020202020204" pitchFamily="34" charset="0"/>
              <a:buNone/>
              <a:defRPr sz="2400" b="1">
                <a:solidFill>
                  <a:srgbClr val="F1635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1</a:t>
            </a:r>
          </a:p>
          <a:p>
            <a:pPr lvl="0"/>
            <a:endParaRPr lang="en-US"/>
          </a:p>
        </p:txBody>
      </p:sp>
      <p:sp>
        <p:nvSpPr>
          <p:cNvPr id="13" name="Text Placeholder 3">
            <a:extLst>
              <a:ext uri="{FF2B5EF4-FFF2-40B4-BE49-F238E27FC236}">
                <a16:creationId xmlns:a16="http://schemas.microsoft.com/office/drawing/2014/main" id="{380499A7-5F85-8C8D-1A2D-51FAE1639E80}"/>
              </a:ext>
            </a:extLst>
          </p:cNvPr>
          <p:cNvSpPr>
            <a:spLocks noGrp="1"/>
          </p:cNvSpPr>
          <p:nvPr>
            <p:ph type="body" sz="half" idx="27" hasCustomPrompt="1"/>
          </p:nvPr>
        </p:nvSpPr>
        <p:spPr>
          <a:xfrm>
            <a:off x="3511116" y="3927721"/>
            <a:ext cx="2479090" cy="461430"/>
          </a:xfrm>
        </p:spPr>
        <p:txBody>
          <a:bodyPr>
            <a:normAutofit/>
          </a:bodyPr>
          <a:lstStyle>
            <a:lvl1pPr marL="0" indent="0" algn="ctr">
              <a:lnSpc>
                <a:spcPct val="100000"/>
              </a:lnSpc>
              <a:buFont typeface="Arial" panose="020B0604020202020204" pitchFamily="34" charset="0"/>
              <a:buNone/>
              <a:defRPr sz="2400" b="1">
                <a:solidFill>
                  <a:srgbClr val="9AD1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2</a:t>
            </a:r>
          </a:p>
          <a:p>
            <a:pPr lvl="0"/>
            <a:endParaRPr lang="en-US"/>
          </a:p>
        </p:txBody>
      </p:sp>
      <p:sp>
        <p:nvSpPr>
          <p:cNvPr id="15" name="Text Placeholder 3">
            <a:extLst>
              <a:ext uri="{FF2B5EF4-FFF2-40B4-BE49-F238E27FC236}">
                <a16:creationId xmlns:a16="http://schemas.microsoft.com/office/drawing/2014/main" id="{948E1E9E-9F40-8B2A-91CF-E9117310C270}"/>
              </a:ext>
            </a:extLst>
          </p:cNvPr>
          <p:cNvSpPr>
            <a:spLocks noGrp="1"/>
          </p:cNvSpPr>
          <p:nvPr>
            <p:ph type="body" sz="half" idx="28" hasCustomPrompt="1"/>
          </p:nvPr>
        </p:nvSpPr>
        <p:spPr>
          <a:xfrm>
            <a:off x="6195874" y="3927721"/>
            <a:ext cx="2479090" cy="461430"/>
          </a:xfrm>
        </p:spPr>
        <p:txBody>
          <a:bodyPr>
            <a:normAutofit/>
          </a:bodyPr>
          <a:lstStyle>
            <a:lvl1pPr marL="0" indent="0" algn="ctr">
              <a:lnSpc>
                <a:spcPct val="100000"/>
              </a:lnSpc>
              <a:buFont typeface="Arial" panose="020B0604020202020204" pitchFamily="34" charset="0"/>
              <a:buNone/>
              <a:defRPr sz="2400" b="1">
                <a:solidFill>
                  <a:srgbClr val="F1635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3</a:t>
            </a:r>
          </a:p>
          <a:p>
            <a:pPr lvl="0"/>
            <a:endParaRPr lang="en-US"/>
          </a:p>
        </p:txBody>
      </p:sp>
      <p:sp>
        <p:nvSpPr>
          <p:cNvPr id="17" name="Text Placeholder 3">
            <a:extLst>
              <a:ext uri="{FF2B5EF4-FFF2-40B4-BE49-F238E27FC236}">
                <a16:creationId xmlns:a16="http://schemas.microsoft.com/office/drawing/2014/main" id="{E6D63CC6-190F-C7C2-76DF-1F0BB1BE159D}"/>
              </a:ext>
            </a:extLst>
          </p:cNvPr>
          <p:cNvSpPr>
            <a:spLocks noGrp="1"/>
          </p:cNvSpPr>
          <p:nvPr>
            <p:ph type="body" sz="half" idx="29" hasCustomPrompt="1"/>
          </p:nvPr>
        </p:nvSpPr>
        <p:spPr>
          <a:xfrm>
            <a:off x="8871749" y="3927721"/>
            <a:ext cx="2479090" cy="461430"/>
          </a:xfrm>
        </p:spPr>
        <p:txBody>
          <a:bodyPr>
            <a:normAutofit/>
          </a:bodyPr>
          <a:lstStyle>
            <a:lvl1pPr marL="0" indent="0" algn="ctr">
              <a:lnSpc>
                <a:spcPct val="100000"/>
              </a:lnSpc>
              <a:buFont typeface="Arial" panose="020B0604020202020204" pitchFamily="34" charset="0"/>
              <a:buNone/>
              <a:defRPr sz="2400" b="1">
                <a:solidFill>
                  <a:srgbClr val="D0CAE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4</a:t>
            </a:r>
          </a:p>
          <a:p>
            <a:pPr lvl="0"/>
            <a:endParaRPr lang="en-US"/>
          </a:p>
        </p:txBody>
      </p:sp>
    </p:spTree>
    <p:extLst>
      <p:ext uri="{BB962C8B-B14F-4D97-AF65-F5344CB8AC3E}">
        <p14:creationId xmlns:p14="http://schemas.microsoft.com/office/powerpoint/2010/main" val="3967346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Timeline Slide</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A75625C-DFF7-72C7-8D87-2DA018B2BC55}"/>
              </a:ext>
            </a:extLst>
          </p:cNvPr>
          <p:cNvSpPr>
            <a:spLocks noGrp="1"/>
          </p:cNvSpPr>
          <p:nvPr>
            <p:ph type="body" sz="half" idx="2" hasCustomPrompt="1"/>
          </p:nvPr>
        </p:nvSpPr>
        <p:spPr>
          <a:xfrm>
            <a:off x="838201" y="5084860"/>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01</a:t>
            </a:r>
          </a:p>
        </p:txBody>
      </p:sp>
      <p:sp>
        <p:nvSpPr>
          <p:cNvPr id="22" name="Rectangle 21">
            <a:extLst>
              <a:ext uri="{FF2B5EF4-FFF2-40B4-BE49-F238E27FC236}">
                <a16:creationId xmlns:a16="http://schemas.microsoft.com/office/drawing/2014/main" id="{92B49F29-6B37-BCF6-241F-43D79F606FE3}"/>
              </a:ext>
            </a:extLst>
          </p:cNvPr>
          <p:cNvSpPr/>
          <p:nvPr userDrawn="1"/>
        </p:nvSpPr>
        <p:spPr>
          <a:xfrm>
            <a:off x="9851536" y="3429000"/>
            <a:ext cx="1502223" cy="1502223"/>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48" name="Group 47">
            <a:extLst>
              <a:ext uri="{FF2B5EF4-FFF2-40B4-BE49-F238E27FC236}">
                <a16:creationId xmlns:a16="http://schemas.microsoft.com/office/drawing/2014/main" id="{E83DA2DF-0E4C-2EDA-D1F3-32237573B56D}"/>
              </a:ext>
            </a:extLst>
          </p:cNvPr>
          <p:cNvGrpSpPr/>
          <p:nvPr userDrawn="1"/>
        </p:nvGrpSpPr>
        <p:grpSpPr>
          <a:xfrm>
            <a:off x="8349314" y="3429000"/>
            <a:ext cx="1711867" cy="1502223"/>
            <a:chOff x="8349314" y="3429000"/>
            <a:chExt cx="1711867" cy="1502223"/>
          </a:xfrm>
        </p:grpSpPr>
        <p:sp>
          <p:nvSpPr>
            <p:cNvPr id="21" name="Rectangle 20">
              <a:extLst>
                <a:ext uri="{FF2B5EF4-FFF2-40B4-BE49-F238E27FC236}">
                  <a16:creationId xmlns:a16="http://schemas.microsoft.com/office/drawing/2014/main" id="{BEE8090D-188F-7620-C353-2C47ABD7576E}"/>
                </a:ext>
              </a:extLst>
            </p:cNvPr>
            <p:cNvSpPr/>
            <p:nvPr userDrawn="1"/>
          </p:nvSpPr>
          <p:spPr>
            <a:xfrm>
              <a:off x="8349314" y="3429000"/>
              <a:ext cx="1502223" cy="1502223"/>
            </a:xfrm>
            <a:prstGeom prst="rect">
              <a:avLst/>
            </a:prstGeom>
            <a:solidFill>
              <a:srgbClr val="9E9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8" name="Isosceles Triangle 27">
              <a:extLst>
                <a:ext uri="{FF2B5EF4-FFF2-40B4-BE49-F238E27FC236}">
                  <a16:creationId xmlns:a16="http://schemas.microsoft.com/office/drawing/2014/main" id="{688915FA-E9BB-18FD-4005-8FE9E83EF0EE}"/>
                </a:ext>
              </a:extLst>
            </p:cNvPr>
            <p:cNvSpPr/>
            <p:nvPr userDrawn="1"/>
          </p:nvSpPr>
          <p:spPr>
            <a:xfrm rot="5400000">
              <a:off x="9834765" y="4075289"/>
              <a:ext cx="243188" cy="209645"/>
            </a:xfrm>
            <a:prstGeom prst="triangle">
              <a:avLst/>
            </a:prstGeom>
            <a:solidFill>
              <a:srgbClr val="9E9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0" name="Text Placeholder 3">
            <a:extLst>
              <a:ext uri="{FF2B5EF4-FFF2-40B4-BE49-F238E27FC236}">
                <a16:creationId xmlns:a16="http://schemas.microsoft.com/office/drawing/2014/main" id="{02CFC50F-EC38-0FCA-4F68-8D9733BC446F}"/>
              </a:ext>
            </a:extLst>
          </p:cNvPr>
          <p:cNvSpPr>
            <a:spLocks noGrp="1"/>
          </p:cNvSpPr>
          <p:nvPr userDrawn="1">
            <p:ph type="body" sz="half" idx="10" hasCustomPrompt="1"/>
          </p:nvPr>
        </p:nvSpPr>
        <p:spPr>
          <a:xfrm>
            <a:off x="838201" y="5573248"/>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sp>
        <p:nvSpPr>
          <p:cNvPr id="31" name="Text Placeholder 3">
            <a:extLst>
              <a:ext uri="{FF2B5EF4-FFF2-40B4-BE49-F238E27FC236}">
                <a16:creationId xmlns:a16="http://schemas.microsoft.com/office/drawing/2014/main" id="{49C81BEA-D9C9-E646-05F9-47B530B42BAD}"/>
              </a:ext>
            </a:extLst>
          </p:cNvPr>
          <p:cNvSpPr>
            <a:spLocks noGrp="1"/>
          </p:cNvSpPr>
          <p:nvPr userDrawn="1">
            <p:ph type="body" sz="half" idx="11" hasCustomPrompt="1"/>
          </p:nvPr>
        </p:nvSpPr>
        <p:spPr>
          <a:xfrm>
            <a:off x="2340379" y="1814744"/>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02</a:t>
            </a:r>
          </a:p>
        </p:txBody>
      </p:sp>
      <p:sp>
        <p:nvSpPr>
          <p:cNvPr id="32" name="Text Placeholder 3">
            <a:extLst>
              <a:ext uri="{FF2B5EF4-FFF2-40B4-BE49-F238E27FC236}">
                <a16:creationId xmlns:a16="http://schemas.microsoft.com/office/drawing/2014/main" id="{4027CB3F-4665-A24F-B515-E4FFD23E6EF0}"/>
              </a:ext>
            </a:extLst>
          </p:cNvPr>
          <p:cNvSpPr>
            <a:spLocks noGrp="1"/>
          </p:cNvSpPr>
          <p:nvPr userDrawn="1">
            <p:ph type="body" sz="half" idx="12" hasCustomPrompt="1"/>
          </p:nvPr>
        </p:nvSpPr>
        <p:spPr>
          <a:xfrm>
            <a:off x="2340379" y="2303132"/>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sp>
        <p:nvSpPr>
          <p:cNvPr id="33" name="Text Placeholder 3">
            <a:extLst>
              <a:ext uri="{FF2B5EF4-FFF2-40B4-BE49-F238E27FC236}">
                <a16:creationId xmlns:a16="http://schemas.microsoft.com/office/drawing/2014/main" id="{B0818FBC-5F39-99E4-9F72-F7CFE7FD4037}"/>
              </a:ext>
            </a:extLst>
          </p:cNvPr>
          <p:cNvSpPr>
            <a:spLocks noGrp="1"/>
          </p:cNvSpPr>
          <p:nvPr userDrawn="1">
            <p:ph type="body" sz="half" idx="13" hasCustomPrompt="1"/>
          </p:nvPr>
        </p:nvSpPr>
        <p:spPr>
          <a:xfrm>
            <a:off x="3842690" y="5084860"/>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03</a:t>
            </a:r>
          </a:p>
        </p:txBody>
      </p:sp>
      <p:sp>
        <p:nvSpPr>
          <p:cNvPr id="34" name="Text Placeholder 3">
            <a:extLst>
              <a:ext uri="{FF2B5EF4-FFF2-40B4-BE49-F238E27FC236}">
                <a16:creationId xmlns:a16="http://schemas.microsoft.com/office/drawing/2014/main" id="{BE2CC3FD-D5E4-39C9-ECE1-6F932A754F25}"/>
              </a:ext>
            </a:extLst>
          </p:cNvPr>
          <p:cNvSpPr>
            <a:spLocks noGrp="1"/>
          </p:cNvSpPr>
          <p:nvPr userDrawn="1">
            <p:ph type="body" sz="half" idx="14" hasCustomPrompt="1"/>
          </p:nvPr>
        </p:nvSpPr>
        <p:spPr>
          <a:xfrm>
            <a:off x="3842690" y="5573248"/>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sp>
        <p:nvSpPr>
          <p:cNvPr id="35" name="Text Placeholder 3">
            <a:extLst>
              <a:ext uri="{FF2B5EF4-FFF2-40B4-BE49-F238E27FC236}">
                <a16:creationId xmlns:a16="http://schemas.microsoft.com/office/drawing/2014/main" id="{2A4AAAB0-25B7-6B14-4BFF-F78EA4DD6A57}"/>
              </a:ext>
            </a:extLst>
          </p:cNvPr>
          <p:cNvSpPr>
            <a:spLocks noGrp="1"/>
          </p:cNvSpPr>
          <p:nvPr userDrawn="1">
            <p:ph type="body" sz="half" idx="15" hasCustomPrompt="1"/>
          </p:nvPr>
        </p:nvSpPr>
        <p:spPr>
          <a:xfrm>
            <a:off x="5344912" y="1825624"/>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04</a:t>
            </a:r>
          </a:p>
        </p:txBody>
      </p:sp>
      <p:sp>
        <p:nvSpPr>
          <p:cNvPr id="36" name="Text Placeholder 3">
            <a:extLst>
              <a:ext uri="{FF2B5EF4-FFF2-40B4-BE49-F238E27FC236}">
                <a16:creationId xmlns:a16="http://schemas.microsoft.com/office/drawing/2014/main" id="{BB31326F-8066-99D8-AD4B-E8DD8E5ECCEC}"/>
              </a:ext>
            </a:extLst>
          </p:cNvPr>
          <p:cNvSpPr>
            <a:spLocks noGrp="1"/>
          </p:cNvSpPr>
          <p:nvPr userDrawn="1">
            <p:ph type="body" sz="half" idx="16" hasCustomPrompt="1"/>
          </p:nvPr>
        </p:nvSpPr>
        <p:spPr>
          <a:xfrm>
            <a:off x="5344912" y="2314012"/>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sp>
        <p:nvSpPr>
          <p:cNvPr id="37" name="Text Placeholder 3">
            <a:extLst>
              <a:ext uri="{FF2B5EF4-FFF2-40B4-BE49-F238E27FC236}">
                <a16:creationId xmlns:a16="http://schemas.microsoft.com/office/drawing/2014/main" id="{2AC39206-ACB7-A5FB-C1B3-E4AAD76378AC}"/>
              </a:ext>
            </a:extLst>
          </p:cNvPr>
          <p:cNvSpPr>
            <a:spLocks noGrp="1"/>
          </p:cNvSpPr>
          <p:nvPr userDrawn="1">
            <p:ph type="body" sz="half" idx="17" hasCustomPrompt="1"/>
          </p:nvPr>
        </p:nvSpPr>
        <p:spPr>
          <a:xfrm>
            <a:off x="6847135" y="5073980"/>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05</a:t>
            </a:r>
          </a:p>
        </p:txBody>
      </p:sp>
      <p:sp>
        <p:nvSpPr>
          <p:cNvPr id="38" name="Text Placeholder 3">
            <a:extLst>
              <a:ext uri="{FF2B5EF4-FFF2-40B4-BE49-F238E27FC236}">
                <a16:creationId xmlns:a16="http://schemas.microsoft.com/office/drawing/2014/main" id="{415CE0CF-C0DE-4F2C-D2F3-147D5D667FF6}"/>
              </a:ext>
            </a:extLst>
          </p:cNvPr>
          <p:cNvSpPr>
            <a:spLocks noGrp="1"/>
          </p:cNvSpPr>
          <p:nvPr userDrawn="1">
            <p:ph type="body" sz="half" idx="18" hasCustomPrompt="1"/>
          </p:nvPr>
        </p:nvSpPr>
        <p:spPr>
          <a:xfrm>
            <a:off x="6847135" y="5562368"/>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sp>
        <p:nvSpPr>
          <p:cNvPr id="39" name="Text Placeholder 3">
            <a:extLst>
              <a:ext uri="{FF2B5EF4-FFF2-40B4-BE49-F238E27FC236}">
                <a16:creationId xmlns:a16="http://schemas.microsoft.com/office/drawing/2014/main" id="{DC4D8DB1-40E8-2E69-486E-0C0200CE2CC5}"/>
              </a:ext>
            </a:extLst>
          </p:cNvPr>
          <p:cNvSpPr>
            <a:spLocks noGrp="1"/>
          </p:cNvSpPr>
          <p:nvPr userDrawn="1">
            <p:ph type="body" sz="half" idx="19" hasCustomPrompt="1"/>
          </p:nvPr>
        </p:nvSpPr>
        <p:spPr>
          <a:xfrm>
            <a:off x="8349358" y="1833445"/>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06</a:t>
            </a:r>
          </a:p>
        </p:txBody>
      </p:sp>
      <p:sp>
        <p:nvSpPr>
          <p:cNvPr id="40" name="Text Placeholder 3">
            <a:extLst>
              <a:ext uri="{FF2B5EF4-FFF2-40B4-BE49-F238E27FC236}">
                <a16:creationId xmlns:a16="http://schemas.microsoft.com/office/drawing/2014/main" id="{29328567-C646-E921-EB60-F7DA501179C8}"/>
              </a:ext>
            </a:extLst>
          </p:cNvPr>
          <p:cNvSpPr>
            <a:spLocks noGrp="1"/>
          </p:cNvSpPr>
          <p:nvPr userDrawn="1">
            <p:ph type="body" sz="half" idx="20" hasCustomPrompt="1"/>
          </p:nvPr>
        </p:nvSpPr>
        <p:spPr>
          <a:xfrm>
            <a:off x="8349358" y="2321833"/>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sp>
        <p:nvSpPr>
          <p:cNvPr id="41" name="Text Placeholder 3">
            <a:extLst>
              <a:ext uri="{FF2B5EF4-FFF2-40B4-BE49-F238E27FC236}">
                <a16:creationId xmlns:a16="http://schemas.microsoft.com/office/drawing/2014/main" id="{AE0B5B1B-5AC1-DB23-3CFE-29ED59176111}"/>
              </a:ext>
            </a:extLst>
          </p:cNvPr>
          <p:cNvSpPr>
            <a:spLocks noGrp="1"/>
          </p:cNvSpPr>
          <p:nvPr userDrawn="1">
            <p:ph type="body" sz="half" idx="21" hasCustomPrompt="1"/>
          </p:nvPr>
        </p:nvSpPr>
        <p:spPr>
          <a:xfrm>
            <a:off x="9851536" y="5066159"/>
            <a:ext cx="1502178" cy="334131"/>
          </a:xfrm>
        </p:spPr>
        <p:txBody>
          <a:bodyPr>
            <a:normAutofit/>
          </a:bodyPr>
          <a:lstStyle>
            <a:lvl1pPr marL="0" indent="0" algn="l">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Subtitle 07</a:t>
            </a:r>
          </a:p>
        </p:txBody>
      </p:sp>
      <p:sp>
        <p:nvSpPr>
          <p:cNvPr id="42" name="Text Placeholder 3">
            <a:extLst>
              <a:ext uri="{FF2B5EF4-FFF2-40B4-BE49-F238E27FC236}">
                <a16:creationId xmlns:a16="http://schemas.microsoft.com/office/drawing/2014/main" id="{3B93D8EB-2288-FF6C-C4D3-0EB05AA2A6E5}"/>
              </a:ext>
            </a:extLst>
          </p:cNvPr>
          <p:cNvSpPr>
            <a:spLocks noGrp="1"/>
          </p:cNvSpPr>
          <p:nvPr userDrawn="1">
            <p:ph type="body" sz="half" idx="22" hasCustomPrompt="1"/>
          </p:nvPr>
        </p:nvSpPr>
        <p:spPr>
          <a:xfrm>
            <a:off x="9851536" y="5554547"/>
            <a:ext cx="1502178" cy="972231"/>
          </a:xfrm>
        </p:spPr>
        <p:txBody>
          <a:bodyPr>
            <a:normAutofit/>
          </a:bodyPr>
          <a:lstStyle>
            <a:lvl1pPr marL="0" indent="0" algn="l">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1</a:t>
            </a:r>
          </a:p>
        </p:txBody>
      </p:sp>
      <p:grpSp>
        <p:nvGrpSpPr>
          <p:cNvPr id="47" name="Group 46">
            <a:extLst>
              <a:ext uri="{FF2B5EF4-FFF2-40B4-BE49-F238E27FC236}">
                <a16:creationId xmlns:a16="http://schemas.microsoft.com/office/drawing/2014/main" id="{EEDE8CC7-19CF-1E01-3A27-BF7A50DEEF67}"/>
              </a:ext>
            </a:extLst>
          </p:cNvPr>
          <p:cNvGrpSpPr/>
          <p:nvPr userDrawn="1"/>
        </p:nvGrpSpPr>
        <p:grpSpPr>
          <a:xfrm>
            <a:off x="6847091" y="3429000"/>
            <a:ext cx="1711867" cy="1502223"/>
            <a:chOff x="6847091" y="3429000"/>
            <a:chExt cx="1711867" cy="1502223"/>
          </a:xfrm>
        </p:grpSpPr>
        <p:sp>
          <p:nvSpPr>
            <p:cNvPr id="20" name="Rectangle 19">
              <a:extLst>
                <a:ext uri="{FF2B5EF4-FFF2-40B4-BE49-F238E27FC236}">
                  <a16:creationId xmlns:a16="http://schemas.microsoft.com/office/drawing/2014/main" id="{0668CE31-EF9F-19B9-EDB5-B969274394CE}"/>
                </a:ext>
              </a:extLst>
            </p:cNvPr>
            <p:cNvSpPr/>
            <p:nvPr userDrawn="1"/>
          </p:nvSpPr>
          <p:spPr>
            <a:xfrm>
              <a:off x="6847091" y="3429000"/>
              <a:ext cx="1502223" cy="1502223"/>
            </a:xfrm>
            <a:prstGeom prst="rect">
              <a:avLst/>
            </a:pr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7" name="Isosceles Triangle 26">
              <a:extLst>
                <a:ext uri="{FF2B5EF4-FFF2-40B4-BE49-F238E27FC236}">
                  <a16:creationId xmlns:a16="http://schemas.microsoft.com/office/drawing/2014/main" id="{D268861D-5AA3-1BD4-1200-05E06D06EF73}"/>
                </a:ext>
              </a:extLst>
            </p:cNvPr>
            <p:cNvSpPr/>
            <p:nvPr userDrawn="1"/>
          </p:nvSpPr>
          <p:spPr>
            <a:xfrm rot="5400000">
              <a:off x="8332542" y="4075289"/>
              <a:ext cx="243188" cy="209645"/>
            </a:xfrm>
            <a:prstGeom prst="triangle">
              <a:avLst/>
            </a:pr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nvGrpSpPr>
          <p:cNvPr id="46" name="Group 45">
            <a:extLst>
              <a:ext uri="{FF2B5EF4-FFF2-40B4-BE49-F238E27FC236}">
                <a16:creationId xmlns:a16="http://schemas.microsoft.com/office/drawing/2014/main" id="{152C514E-40F4-D2E7-89B3-274EC0F94968}"/>
              </a:ext>
            </a:extLst>
          </p:cNvPr>
          <p:cNvGrpSpPr/>
          <p:nvPr userDrawn="1"/>
        </p:nvGrpSpPr>
        <p:grpSpPr>
          <a:xfrm>
            <a:off x="5344868" y="3429000"/>
            <a:ext cx="1711867" cy="1502223"/>
            <a:chOff x="5344868" y="3429000"/>
            <a:chExt cx="1711867" cy="1502223"/>
          </a:xfrm>
        </p:grpSpPr>
        <p:sp>
          <p:nvSpPr>
            <p:cNvPr id="19" name="Rectangle 18">
              <a:extLst>
                <a:ext uri="{FF2B5EF4-FFF2-40B4-BE49-F238E27FC236}">
                  <a16:creationId xmlns:a16="http://schemas.microsoft.com/office/drawing/2014/main" id="{DA3763C3-98AB-D959-43A3-FE92F9937D4E}"/>
                </a:ext>
              </a:extLst>
            </p:cNvPr>
            <p:cNvSpPr/>
            <p:nvPr userDrawn="1"/>
          </p:nvSpPr>
          <p:spPr>
            <a:xfrm>
              <a:off x="5344868" y="3429000"/>
              <a:ext cx="1502223" cy="1502223"/>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6" name="Isosceles Triangle 25">
              <a:extLst>
                <a:ext uri="{FF2B5EF4-FFF2-40B4-BE49-F238E27FC236}">
                  <a16:creationId xmlns:a16="http://schemas.microsoft.com/office/drawing/2014/main" id="{80BF8615-59EA-589E-545C-73F2245AE1CB}"/>
                </a:ext>
              </a:extLst>
            </p:cNvPr>
            <p:cNvSpPr/>
            <p:nvPr userDrawn="1"/>
          </p:nvSpPr>
          <p:spPr>
            <a:xfrm rot="5400000">
              <a:off x="6830319" y="4075289"/>
              <a:ext cx="243188" cy="209645"/>
            </a:xfrm>
            <a:prstGeom prst="triangle">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nvGrpSpPr>
          <p:cNvPr id="45" name="Group 44">
            <a:extLst>
              <a:ext uri="{FF2B5EF4-FFF2-40B4-BE49-F238E27FC236}">
                <a16:creationId xmlns:a16="http://schemas.microsoft.com/office/drawing/2014/main" id="{4CEFAFD7-F928-860C-38A2-C75722EFAB0A}"/>
              </a:ext>
            </a:extLst>
          </p:cNvPr>
          <p:cNvGrpSpPr/>
          <p:nvPr userDrawn="1"/>
        </p:nvGrpSpPr>
        <p:grpSpPr>
          <a:xfrm>
            <a:off x="3842645" y="3429000"/>
            <a:ext cx="1711868" cy="1502223"/>
            <a:chOff x="3842645" y="3429000"/>
            <a:chExt cx="1711868" cy="1502223"/>
          </a:xfrm>
        </p:grpSpPr>
        <p:sp>
          <p:nvSpPr>
            <p:cNvPr id="18" name="Rectangle 17">
              <a:extLst>
                <a:ext uri="{FF2B5EF4-FFF2-40B4-BE49-F238E27FC236}">
                  <a16:creationId xmlns:a16="http://schemas.microsoft.com/office/drawing/2014/main" id="{09C1751F-2A2F-68DE-228A-D4E4F37EDC06}"/>
                </a:ext>
              </a:extLst>
            </p:cNvPr>
            <p:cNvSpPr/>
            <p:nvPr userDrawn="1"/>
          </p:nvSpPr>
          <p:spPr>
            <a:xfrm>
              <a:off x="3842645" y="3429000"/>
              <a:ext cx="1502223" cy="1502223"/>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Isosceles Triangle 24">
              <a:extLst>
                <a:ext uri="{FF2B5EF4-FFF2-40B4-BE49-F238E27FC236}">
                  <a16:creationId xmlns:a16="http://schemas.microsoft.com/office/drawing/2014/main" id="{5FD89A99-B103-FC73-0175-DED6F32F6BE0}"/>
                </a:ext>
              </a:extLst>
            </p:cNvPr>
            <p:cNvSpPr/>
            <p:nvPr userDrawn="1"/>
          </p:nvSpPr>
          <p:spPr>
            <a:xfrm rot="5400000">
              <a:off x="5328097" y="4075289"/>
              <a:ext cx="243188" cy="209645"/>
            </a:xfrm>
            <a:prstGeom prst="triangle">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nvGrpSpPr>
          <p:cNvPr id="44" name="Group 43">
            <a:extLst>
              <a:ext uri="{FF2B5EF4-FFF2-40B4-BE49-F238E27FC236}">
                <a16:creationId xmlns:a16="http://schemas.microsoft.com/office/drawing/2014/main" id="{7A0EAD54-5CA7-AFF0-3EAD-25448BEFBC65}"/>
              </a:ext>
            </a:extLst>
          </p:cNvPr>
          <p:cNvGrpSpPr/>
          <p:nvPr userDrawn="1"/>
        </p:nvGrpSpPr>
        <p:grpSpPr>
          <a:xfrm>
            <a:off x="2340423" y="3429000"/>
            <a:ext cx="1711867" cy="1502223"/>
            <a:chOff x="2340423" y="3429000"/>
            <a:chExt cx="1711867" cy="1502223"/>
          </a:xfrm>
        </p:grpSpPr>
        <p:sp>
          <p:nvSpPr>
            <p:cNvPr id="17" name="Rectangle 16">
              <a:extLst>
                <a:ext uri="{FF2B5EF4-FFF2-40B4-BE49-F238E27FC236}">
                  <a16:creationId xmlns:a16="http://schemas.microsoft.com/office/drawing/2014/main" id="{6E2C0623-6375-7663-0911-8796D5626C53}"/>
                </a:ext>
              </a:extLst>
            </p:cNvPr>
            <p:cNvSpPr/>
            <p:nvPr userDrawn="1"/>
          </p:nvSpPr>
          <p:spPr>
            <a:xfrm>
              <a:off x="2340423" y="3429000"/>
              <a:ext cx="1502223" cy="1502223"/>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4" name="Isosceles Triangle 23">
              <a:extLst>
                <a:ext uri="{FF2B5EF4-FFF2-40B4-BE49-F238E27FC236}">
                  <a16:creationId xmlns:a16="http://schemas.microsoft.com/office/drawing/2014/main" id="{493F3430-5CED-7CE9-682D-E86B316C3035}"/>
                </a:ext>
              </a:extLst>
            </p:cNvPr>
            <p:cNvSpPr/>
            <p:nvPr userDrawn="1"/>
          </p:nvSpPr>
          <p:spPr>
            <a:xfrm rot="5400000">
              <a:off x="3825874" y="4075289"/>
              <a:ext cx="243188" cy="209645"/>
            </a:xfrm>
            <a:prstGeom prst="triangle">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nvGrpSpPr>
          <p:cNvPr id="43" name="Group 42">
            <a:extLst>
              <a:ext uri="{FF2B5EF4-FFF2-40B4-BE49-F238E27FC236}">
                <a16:creationId xmlns:a16="http://schemas.microsoft.com/office/drawing/2014/main" id="{8A865A91-37E6-914D-65E7-8268F8F4F560}"/>
              </a:ext>
            </a:extLst>
          </p:cNvPr>
          <p:cNvGrpSpPr/>
          <p:nvPr userDrawn="1"/>
        </p:nvGrpSpPr>
        <p:grpSpPr>
          <a:xfrm>
            <a:off x="838200" y="3429000"/>
            <a:ext cx="1711867" cy="1502223"/>
            <a:chOff x="838200" y="3429000"/>
            <a:chExt cx="1711867" cy="1502223"/>
          </a:xfrm>
        </p:grpSpPr>
        <p:sp>
          <p:nvSpPr>
            <p:cNvPr id="16" name="Rectangle 15">
              <a:extLst>
                <a:ext uri="{FF2B5EF4-FFF2-40B4-BE49-F238E27FC236}">
                  <a16:creationId xmlns:a16="http://schemas.microsoft.com/office/drawing/2014/main" id="{AF9CF800-9D79-DD47-BB32-5CC423B0570C}"/>
                </a:ext>
              </a:extLst>
            </p:cNvPr>
            <p:cNvSpPr/>
            <p:nvPr userDrawn="1"/>
          </p:nvSpPr>
          <p:spPr>
            <a:xfrm>
              <a:off x="838200" y="3429000"/>
              <a:ext cx="1502223" cy="1502223"/>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3" name="Isosceles Triangle 22">
              <a:extLst>
                <a:ext uri="{FF2B5EF4-FFF2-40B4-BE49-F238E27FC236}">
                  <a16:creationId xmlns:a16="http://schemas.microsoft.com/office/drawing/2014/main" id="{44346F1E-EC13-222C-76FE-9326163E5702}"/>
                </a:ext>
              </a:extLst>
            </p:cNvPr>
            <p:cNvSpPr/>
            <p:nvPr userDrawn="1"/>
          </p:nvSpPr>
          <p:spPr>
            <a:xfrm rot="5400000">
              <a:off x="2323651" y="4075289"/>
              <a:ext cx="243188" cy="209645"/>
            </a:xfrm>
            <a:prstGeom prst="triangle">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3" name="Text Placeholder 3">
            <a:extLst>
              <a:ext uri="{FF2B5EF4-FFF2-40B4-BE49-F238E27FC236}">
                <a16:creationId xmlns:a16="http://schemas.microsoft.com/office/drawing/2014/main" id="{55913473-411A-D04C-A71A-930D9B64DD64}"/>
              </a:ext>
            </a:extLst>
          </p:cNvPr>
          <p:cNvSpPr>
            <a:spLocks noGrp="1"/>
          </p:cNvSpPr>
          <p:nvPr>
            <p:ph type="body" sz="half" idx="33" hasCustomPrompt="1"/>
          </p:nvPr>
        </p:nvSpPr>
        <p:spPr>
          <a:xfrm>
            <a:off x="1016933" y="3558281"/>
            <a:ext cx="1144714" cy="1243660"/>
          </a:xfrm>
        </p:spPr>
        <p:txBody>
          <a:bodyPr anchor="t">
            <a:normAutofit/>
          </a:bodyPr>
          <a:lstStyle>
            <a:lvl1pPr marL="0" indent="0" algn="ctr">
              <a:lnSpc>
                <a:spcPct val="100000"/>
              </a:lnSpc>
              <a:buFont typeface="Arial" panose="020B0604020202020204" pitchFamily="34" charset="0"/>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01</a:t>
            </a:r>
          </a:p>
          <a:p>
            <a:pPr lvl="0"/>
            <a:endParaRPr lang="en-US"/>
          </a:p>
        </p:txBody>
      </p:sp>
      <p:sp>
        <p:nvSpPr>
          <p:cNvPr id="4" name="Text Placeholder 3">
            <a:extLst>
              <a:ext uri="{FF2B5EF4-FFF2-40B4-BE49-F238E27FC236}">
                <a16:creationId xmlns:a16="http://schemas.microsoft.com/office/drawing/2014/main" id="{92AF8F18-FA8E-0F02-5145-8875E9E4E56D}"/>
              </a:ext>
            </a:extLst>
          </p:cNvPr>
          <p:cNvSpPr>
            <a:spLocks noGrp="1"/>
          </p:cNvSpPr>
          <p:nvPr>
            <p:ph type="body" sz="half" idx="34" hasCustomPrompt="1"/>
          </p:nvPr>
        </p:nvSpPr>
        <p:spPr>
          <a:xfrm>
            <a:off x="2550068" y="3558281"/>
            <a:ext cx="1144714" cy="1243660"/>
          </a:xfrm>
        </p:spPr>
        <p:txBody>
          <a:bodyPr anchor="t">
            <a:normAutofit/>
          </a:bodyPr>
          <a:lstStyle>
            <a:lvl1pPr marL="0" indent="0" algn="ctr">
              <a:lnSpc>
                <a:spcPct val="100000"/>
              </a:lnSpc>
              <a:buFont typeface="Arial" panose="020B0604020202020204" pitchFamily="34" charset="0"/>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02</a:t>
            </a:r>
          </a:p>
          <a:p>
            <a:pPr lvl="0"/>
            <a:endParaRPr lang="en-US"/>
          </a:p>
        </p:txBody>
      </p:sp>
      <p:sp>
        <p:nvSpPr>
          <p:cNvPr id="6" name="Text Placeholder 3">
            <a:extLst>
              <a:ext uri="{FF2B5EF4-FFF2-40B4-BE49-F238E27FC236}">
                <a16:creationId xmlns:a16="http://schemas.microsoft.com/office/drawing/2014/main" id="{A4EE902E-E42C-735F-3BC0-02E31338F341}"/>
              </a:ext>
            </a:extLst>
          </p:cNvPr>
          <p:cNvSpPr>
            <a:spLocks noGrp="1"/>
          </p:cNvSpPr>
          <p:nvPr>
            <p:ph type="body" sz="half" idx="35" hasCustomPrompt="1"/>
          </p:nvPr>
        </p:nvSpPr>
        <p:spPr>
          <a:xfrm>
            <a:off x="4021422" y="3558281"/>
            <a:ext cx="1144714" cy="1243660"/>
          </a:xfrm>
        </p:spPr>
        <p:txBody>
          <a:bodyPr anchor="t">
            <a:normAutofit/>
          </a:bodyPr>
          <a:lstStyle>
            <a:lvl1pPr marL="0" indent="0" algn="ctr">
              <a:lnSpc>
                <a:spcPct val="100000"/>
              </a:lnSpc>
              <a:buFont typeface="Arial" panose="020B0604020202020204" pitchFamily="34" charset="0"/>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03</a:t>
            </a:r>
          </a:p>
          <a:p>
            <a:pPr lvl="0"/>
            <a:endParaRPr lang="en-US"/>
          </a:p>
        </p:txBody>
      </p:sp>
      <p:sp>
        <p:nvSpPr>
          <p:cNvPr id="7" name="Text Placeholder 3">
            <a:extLst>
              <a:ext uri="{FF2B5EF4-FFF2-40B4-BE49-F238E27FC236}">
                <a16:creationId xmlns:a16="http://schemas.microsoft.com/office/drawing/2014/main" id="{80135B31-339B-54B3-0D25-DF13A4A2346F}"/>
              </a:ext>
            </a:extLst>
          </p:cNvPr>
          <p:cNvSpPr>
            <a:spLocks noGrp="1"/>
          </p:cNvSpPr>
          <p:nvPr>
            <p:ph type="body" sz="half" idx="36" hasCustomPrompt="1"/>
          </p:nvPr>
        </p:nvSpPr>
        <p:spPr>
          <a:xfrm>
            <a:off x="5554557" y="3558281"/>
            <a:ext cx="1144714" cy="1243660"/>
          </a:xfrm>
        </p:spPr>
        <p:txBody>
          <a:bodyPr anchor="t">
            <a:normAutofit/>
          </a:bodyPr>
          <a:lstStyle>
            <a:lvl1pPr marL="0" indent="0" algn="ctr">
              <a:lnSpc>
                <a:spcPct val="100000"/>
              </a:lnSpc>
              <a:buFont typeface="Arial" panose="020B0604020202020204" pitchFamily="34" charset="0"/>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04</a:t>
            </a:r>
          </a:p>
          <a:p>
            <a:pPr lvl="0"/>
            <a:endParaRPr lang="en-US"/>
          </a:p>
        </p:txBody>
      </p:sp>
      <p:sp>
        <p:nvSpPr>
          <p:cNvPr id="10" name="Text Placeholder 3">
            <a:extLst>
              <a:ext uri="{FF2B5EF4-FFF2-40B4-BE49-F238E27FC236}">
                <a16:creationId xmlns:a16="http://schemas.microsoft.com/office/drawing/2014/main" id="{87881A9B-366B-EA15-93C9-068F4DA56951}"/>
              </a:ext>
            </a:extLst>
          </p:cNvPr>
          <p:cNvSpPr>
            <a:spLocks noGrp="1"/>
          </p:cNvSpPr>
          <p:nvPr>
            <p:ph type="body" sz="half" idx="37" hasCustomPrompt="1"/>
          </p:nvPr>
        </p:nvSpPr>
        <p:spPr>
          <a:xfrm>
            <a:off x="7057936" y="3558281"/>
            <a:ext cx="1144714" cy="1243660"/>
          </a:xfrm>
        </p:spPr>
        <p:txBody>
          <a:bodyPr anchor="t">
            <a:normAutofit/>
          </a:bodyPr>
          <a:lstStyle>
            <a:lvl1pPr marL="0" indent="0" algn="ctr">
              <a:lnSpc>
                <a:spcPct val="100000"/>
              </a:lnSpc>
              <a:buFont typeface="Arial" panose="020B0604020202020204" pitchFamily="34" charset="0"/>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05</a:t>
            </a:r>
          </a:p>
          <a:p>
            <a:pPr lvl="0"/>
            <a:endParaRPr lang="en-US"/>
          </a:p>
        </p:txBody>
      </p:sp>
      <p:sp>
        <p:nvSpPr>
          <p:cNvPr id="11" name="Text Placeholder 3">
            <a:extLst>
              <a:ext uri="{FF2B5EF4-FFF2-40B4-BE49-F238E27FC236}">
                <a16:creationId xmlns:a16="http://schemas.microsoft.com/office/drawing/2014/main" id="{58D9E11F-62DE-2BC0-AA2D-C934D92F79B7}"/>
              </a:ext>
            </a:extLst>
          </p:cNvPr>
          <p:cNvSpPr>
            <a:spLocks noGrp="1"/>
          </p:cNvSpPr>
          <p:nvPr>
            <p:ph type="body" sz="half" idx="38" hasCustomPrompt="1"/>
          </p:nvPr>
        </p:nvSpPr>
        <p:spPr>
          <a:xfrm>
            <a:off x="8529290" y="3558281"/>
            <a:ext cx="1144714" cy="1243660"/>
          </a:xfrm>
        </p:spPr>
        <p:txBody>
          <a:bodyPr anchor="t">
            <a:normAutofit/>
          </a:bodyPr>
          <a:lstStyle>
            <a:lvl1pPr marL="0" indent="0" algn="ctr">
              <a:lnSpc>
                <a:spcPct val="100000"/>
              </a:lnSpc>
              <a:buFont typeface="Arial" panose="020B0604020202020204" pitchFamily="34" charset="0"/>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06</a:t>
            </a:r>
          </a:p>
          <a:p>
            <a:pPr lvl="0"/>
            <a:endParaRPr lang="en-US"/>
          </a:p>
        </p:txBody>
      </p:sp>
      <p:sp>
        <p:nvSpPr>
          <p:cNvPr id="12" name="Text Placeholder 3">
            <a:extLst>
              <a:ext uri="{FF2B5EF4-FFF2-40B4-BE49-F238E27FC236}">
                <a16:creationId xmlns:a16="http://schemas.microsoft.com/office/drawing/2014/main" id="{F271C715-798C-9235-DFE9-1A9E19CAD5A4}"/>
              </a:ext>
            </a:extLst>
          </p:cNvPr>
          <p:cNvSpPr>
            <a:spLocks noGrp="1"/>
          </p:cNvSpPr>
          <p:nvPr>
            <p:ph type="body" sz="half" idx="39" hasCustomPrompt="1"/>
          </p:nvPr>
        </p:nvSpPr>
        <p:spPr>
          <a:xfrm>
            <a:off x="10062425" y="3558281"/>
            <a:ext cx="1144714" cy="1243660"/>
          </a:xfrm>
        </p:spPr>
        <p:txBody>
          <a:bodyPr anchor="t">
            <a:normAutofit/>
          </a:bodyPr>
          <a:lstStyle>
            <a:lvl1pPr marL="0" indent="0" algn="ctr">
              <a:lnSpc>
                <a:spcPct val="100000"/>
              </a:lnSpc>
              <a:buFont typeface="Arial" panose="020B0604020202020204" pitchFamily="34" charset="0"/>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a:t>
            </a:r>
          </a:p>
          <a:p>
            <a:pPr lvl="0"/>
            <a:r>
              <a:rPr lang="en-US"/>
              <a:t>07</a:t>
            </a:r>
          </a:p>
          <a:p>
            <a:pPr lvl="0"/>
            <a:endParaRPr lang="en-US"/>
          </a:p>
        </p:txBody>
      </p:sp>
    </p:spTree>
    <p:extLst>
      <p:ext uri="{BB962C8B-B14F-4D97-AF65-F5344CB8AC3E}">
        <p14:creationId xmlns:p14="http://schemas.microsoft.com/office/powerpoint/2010/main" val="172431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 Title Slide Op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A3FB-C989-8152-D4C1-9CEC0A22F7D4}"/>
              </a:ext>
            </a:extLst>
          </p:cNvPr>
          <p:cNvSpPr>
            <a:spLocks noGrp="1"/>
          </p:cNvSpPr>
          <p:nvPr>
            <p:ph type="ctrTitle" hasCustomPrompt="1"/>
          </p:nvPr>
        </p:nvSpPr>
        <p:spPr>
          <a:xfrm>
            <a:off x="894413" y="4245882"/>
            <a:ext cx="8001231" cy="1392007"/>
          </a:xfrm>
        </p:spPr>
        <p:txBody>
          <a:bodyPr anchor="b">
            <a:normAutofit/>
          </a:bodyPr>
          <a:lstStyle>
            <a:lvl1pPr algn="l">
              <a:defRPr sz="4800"/>
            </a:lvl1pPr>
          </a:lstStyle>
          <a:p>
            <a:r>
              <a:rPr lang="en-US"/>
              <a:t>SUB-TITLE</a:t>
            </a:r>
            <a:br>
              <a:rPr lang="en-US"/>
            </a:br>
            <a:endParaRPr lang="en-US"/>
          </a:p>
        </p:txBody>
      </p:sp>
      <p:grpSp>
        <p:nvGrpSpPr>
          <p:cNvPr id="7" name="Group 6">
            <a:extLst>
              <a:ext uri="{FF2B5EF4-FFF2-40B4-BE49-F238E27FC236}">
                <a16:creationId xmlns:a16="http://schemas.microsoft.com/office/drawing/2014/main" id="{855256E7-6806-7AE5-DB6A-851A5E729C0D}"/>
              </a:ext>
            </a:extLst>
          </p:cNvPr>
          <p:cNvGrpSpPr/>
          <p:nvPr userDrawn="1"/>
        </p:nvGrpSpPr>
        <p:grpSpPr>
          <a:xfrm>
            <a:off x="894413" y="5983111"/>
            <a:ext cx="6875075" cy="159416"/>
            <a:chOff x="5886450" y="9696450"/>
            <a:chExt cx="12801600" cy="266700"/>
          </a:xfrm>
        </p:grpSpPr>
        <p:sp>
          <p:nvSpPr>
            <p:cNvPr id="8" name="Rectangle 7">
              <a:extLst>
                <a:ext uri="{FF2B5EF4-FFF2-40B4-BE49-F238E27FC236}">
                  <a16:creationId xmlns:a16="http://schemas.microsoft.com/office/drawing/2014/main" id="{1E66025A-70BD-E0CB-1E00-228A11D46FEA}"/>
                </a:ext>
              </a:extLst>
            </p:cNvPr>
            <p:cNvSpPr/>
            <p:nvPr/>
          </p:nvSpPr>
          <p:spPr>
            <a:xfrm>
              <a:off x="5886450" y="9696450"/>
              <a:ext cx="3200400" cy="266700"/>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Rectangle 8">
              <a:extLst>
                <a:ext uri="{FF2B5EF4-FFF2-40B4-BE49-F238E27FC236}">
                  <a16:creationId xmlns:a16="http://schemas.microsoft.com/office/drawing/2014/main" id="{BCDE81BB-8610-BF92-1FA7-138FA7ED8C82}"/>
                </a:ext>
              </a:extLst>
            </p:cNvPr>
            <p:cNvSpPr/>
            <p:nvPr/>
          </p:nvSpPr>
          <p:spPr>
            <a:xfrm>
              <a:off x="9086850" y="9696450"/>
              <a:ext cx="3200400" cy="266700"/>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Rectangle 9">
              <a:extLst>
                <a:ext uri="{FF2B5EF4-FFF2-40B4-BE49-F238E27FC236}">
                  <a16:creationId xmlns:a16="http://schemas.microsoft.com/office/drawing/2014/main" id="{3D7B7615-3869-B233-C6C9-655E103F32CA}"/>
                </a:ext>
              </a:extLst>
            </p:cNvPr>
            <p:cNvSpPr/>
            <p:nvPr/>
          </p:nvSpPr>
          <p:spPr>
            <a:xfrm>
              <a:off x="12287250" y="9696450"/>
              <a:ext cx="3200400" cy="266700"/>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Rectangle 10">
              <a:extLst>
                <a:ext uri="{FF2B5EF4-FFF2-40B4-BE49-F238E27FC236}">
                  <a16:creationId xmlns:a16="http://schemas.microsoft.com/office/drawing/2014/main" id="{CC62A09D-127F-DDEC-6AAC-DD533836C9C4}"/>
                </a:ext>
              </a:extLst>
            </p:cNvPr>
            <p:cNvSpPr/>
            <p:nvPr/>
          </p:nvSpPr>
          <p:spPr>
            <a:xfrm>
              <a:off x="15487650" y="9696450"/>
              <a:ext cx="3200400" cy="266700"/>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pic>
        <p:nvPicPr>
          <p:cNvPr id="15" name="Picture 14" descr="A hand print with rainbow colors&#10;&#10;Description automatically generated">
            <a:extLst>
              <a:ext uri="{FF2B5EF4-FFF2-40B4-BE49-F238E27FC236}">
                <a16:creationId xmlns:a16="http://schemas.microsoft.com/office/drawing/2014/main" id="{7E2A4958-2891-56BC-2211-90ED68D9DF0B}"/>
              </a:ext>
            </a:extLst>
          </p:cNvPr>
          <p:cNvPicPr>
            <a:picLocks noChangeAspect="1"/>
          </p:cNvPicPr>
          <p:nvPr userDrawn="1"/>
        </p:nvPicPr>
        <p:blipFill>
          <a:blip r:embed="rId2"/>
          <a:stretch>
            <a:fillRect/>
          </a:stretch>
        </p:blipFill>
        <p:spPr>
          <a:xfrm>
            <a:off x="10223808" y="522110"/>
            <a:ext cx="1250791" cy="1202477"/>
          </a:xfrm>
          <a:prstGeom prst="rect">
            <a:avLst/>
          </a:prstGeom>
        </p:spPr>
      </p:pic>
      <p:pic>
        <p:nvPicPr>
          <p:cNvPr id="3" name="Picture 2">
            <a:extLst>
              <a:ext uri="{FF2B5EF4-FFF2-40B4-BE49-F238E27FC236}">
                <a16:creationId xmlns:a16="http://schemas.microsoft.com/office/drawing/2014/main" id="{310F24E0-9B67-0C69-D99E-8EE3C7B2D876}"/>
              </a:ext>
            </a:extLst>
          </p:cNvPr>
          <p:cNvPicPr>
            <a:picLocks noChangeAspect="1"/>
          </p:cNvPicPr>
          <p:nvPr userDrawn="1"/>
        </p:nvPicPr>
        <p:blipFill>
          <a:blip r:embed="rId3"/>
          <a:stretch>
            <a:fillRect/>
          </a:stretch>
        </p:blipFill>
        <p:spPr>
          <a:xfrm>
            <a:off x="9889065" y="4245882"/>
            <a:ext cx="1585534" cy="1585534"/>
          </a:xfrm>
          <a:prstGeom prst="rect">
            <a:avLst/>
          </a:prstGeom>
        </p:spPr>
      </p:pic>
    </p:spTree>
    <p:extLst>
      <p:ext uri="{BB962C8B-B14F-4D97-AF65-F5344CB8AC3E}">
        <p14:creationId xmlns:p14="http://schemas.microsoft.com/office/powerpoint/2010/main" val="388540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4293-676E-5D88-0A04-15B5D08CDD8C}"/>
              </a:ext>
            </a:extLst>
          </p:cNvPr>
          <p:cNvSpPr>
            <a:spLocks noGrp="1"/>
          </p:cNvSpPr>
          <p:nvPr>
            <p:ph type="title" hasCustomPrompt="1"/>
          </p:nvPr>
        </p:nvSpPr>
        <p:spPr/>
        <p:txBody>
          <a:bodyPr>
            <a:normAutofit/>
          </a:bodyPr>
          <a:lstStyle>
            <a:lvl1pPr>
              <a:defRPr sz="4000"/>
            </a:lvl1pPr>
          </a:lstStyle>
          <a:p>
            <a:r>
              <a:rPr lang="en-US"/>
              <a:t>Content Slide</a:t>
            </a:r>
          </a:p>
        </p:txBody>
      </p:sp>
      <p:sp>
        <p:nvSpPr>
          <p:cNvPr id="3" name="Content Placeholder 2">
            <a:extLst>
              <a:ext uri="{FF2B5EF4-FFF2-40B4-BE49-F238E27FC236}">
                <a16:creationId xmlns:a16="http://schemas.microsoft.com/office/drawing/2014/main" id="{F61D7C5A-0C27-E68E-A5F5-34D48D28BD62}"/>
              </a:ext>
            </a:extLst>
          </p:cNvPr>
          <p:cNvSpPr>
            <a:spLocks noGrp="1"/>
          </p:cNvSpPr>
          <p:nvPr>
            <p:ph idx="1" hasCustomPrompt="1"/>
          </p:nvPr>
        </p:nvSpPr>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7" name="Picture 6" descr="A hand print with rainbow colors&#10;&#10;Description automatically generated">
            <a:extLst>
              <a:ext uri="{FF2B5EF4-FFF2-40B4-BE49-F238E27FC236}">
                <a16:creationId xmlns:a16="http://schemas.microsoft.com/office/drawing/2014/main" id="{4BEEF8CD-0DA5-01C7-6B7F-CEBBC56436AF}"/>
              </a:ext>
            </a:extLst>
          </p:cNvPr>
          <p:cNvPicPr>
            <a:picLocks noChangeAspect="1"/>
          </p:cNvPicPr>
          <p:nvPr userDrawn="1"/>
        </p:nvPicPr>
        <p:blipFill>
          <a:blip r:embed="rId2"/>
          <a:stretch>
            <a:fillRect/>
          </a:stretch>
        </p:blipFill>
        <p:spPr>
          <a:xfrm>
            <a:off x="10064198" y="365124"/>
            <a:ext cx="1289602" cy="1235870"/>
          </a:xfrm>
          <a:prstGeom prst="rect">
            <a:avLst/>
          </a:prstGeom>
        </p:spPr>
      </p:pic>
      <p:cxnSp>
        <p:nvCxnSpPr>
          <p:cNvPr id="9" name="Straight Connector 8">
            <a:extLst>
              <a:ext uri="{FF2B5EF4-FFF2-40B4-BE49-F238E27FC236}">
                <a16:creationId xmlns:a16="http://schemas.microsoft.com/office/drawing/2014/main" id="{E338C37C-F598-C4F5-ABD4-0D911E9B74FC}"/>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592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artner Log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CAB5-50A4-E955-67FF-058112DC9B28}"/>
              </a:ext>
            </a:extLst>
          </p:cNvPr>
          <p:cNvSpPr>
            <a:spLocks noGrp="1"/>
          </p:cNvSpPr>
          <p:nvPr>
            <p:ph type="title" hasCustomPrompt="1"/>
          </p:nvPr>
        </p:nvSpPr>
        <p:spPr/>
        <p:txBody>
          <a:bodyPr>
            <a:normAutofit/>
          </a:bodyPr>
          <a:lstStyle>
            <a:lvl1pPr>
              <a:defRPr sz="4000"/>
            </a:lvl1pPr>
          </a:lstStyle>
          <a:p>
            <a:r>
              <a:rPr lang="en-US"/>
              <a:t>Click To Add Title, One Logo Per Square</a:t>
            </a:r>
          </a:p>
        </p:txBody>
      </p:sp>
      <p:pic>
        <p:nvPicPr>
          <p:cNvPr id="6" name="Picture 5" descr="A hand print with rainbow colors&#10;&#10;Description automatically generated">
            <a:extLst>
              <a:ext uri="{FF2B5EF4-FFF2-40B4-BE49-F238E27FC236}">
                <a16:creationId xmlns:a16="http://schemas.microsoft.com/office/drawing/2014/main" id="{E35B3221-CB48-F4C5-25C7-5DF05C2BB21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7" name="Straight Connector 6">
            <a:extLst>
              <a:ext uri="{FF2B5EF4-FFF2-40B4-BE49-F238E27FC236}">
                <a16:creationId xmlns:a16="http://schemas.microsoft.com/office/drawing/2014/main" id="{7BDC45B5-521D-2845-29F7-B9F72E6FC1B6}"/>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F5DD8E3-5284-3EE0-3D9E-12A9E291D2F1}"/>
              </a:ext>
            </a:extLst>
          </p:cNvPr>
          <p:cNvCxnSpPr>
            <a:cxnSpLocks noChangeAspect="1"/>
          </p:cNvCxnSpPr>
          <p:nvPr userDrawn="1"/>
        </p:nvCxnSpPr>
        <p:spPr>
          <a:xfrm>
            <a:off x="1023677" y="4225999"/>
            <a:ext cx="10330123"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06F7D1-23FC-55F3-A2C2-E532746101E0}"/>
              </a:ext>
            </a:extLst>
          </p:cNvPr>
          <p:cNvCxnSpPr>
            <a:cxnSpLocks noChangeAspect="1"/>
          </p:cNvCxnSpPr>
          <p:nvPr userDrawn="1"/>
        </p:nvCxnSpPr>
        <p:spPr>
          <a:xfrm>
            <a:off x="6188739" y="2401014"/>
            <a:ext cx="0" cy="3646619"/>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22A430-5FFA-E12A-26FF-462A11E78418}"/>
              </a:ext>
            </a:extLst>
          </p:cNvPr>
          <p:cNvCxnSpPr>
            <a:cxnSpLocks noChangeAspect="1"/>
          </p:cNvCxnSpPr>
          <p:nvPr userDrawn="1"/>
        </p:nvCxnSpPr>
        <p:spPr>
          <a:xfrm>
            <a:off x="3362933" y="2401014"/>
            <a:ext cx="0" cy="3646619"/>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FE0FA5-E24B-DAD5-CFEB-7609D724527E}"/>
              </a:ext>
            </a:extLst>
          </p:cNvPr>
          <p:cNvCxnSpPr>
            <a:cxnSpLocks noChangeAspect="1"/>
          </p:cNvCxnSpPr>
          <p:nvPr userDrawn="1"/>
        </p:nvCxnSpPr>
        <p:spPr>
          <a:xfrm>
            <a:off x="8970721" y="2401014"/>
            <a:ext cx="0" cy="3646619"/>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305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CA370-3D69-3247-887A-AA321BBF4E0E}"/>
              </a:ext>
            </a:extLst>
          </p:cNvPr>
          <p:cNvPicPr>
            <a:picLocks noChangeAspect="1"/>
          </p:cNvPicPr>
          <p:nvPr userDrawn="1"/>
        </p:nvPicPr>
        <p:blipFill>
          <a:blip r:embed="rId2"/>
          <a:stretch>
            <a:fillRect/>
          </a:stretch>
        </p:blipFill>
        <p:spPr>
          <a:xfrm>
            <a:off x="8459" y="0"/>
            <a:ext cx="6087541" cy="6858000"/>
          </a:xfrm>
          <a:prstGeom prst="rect">
            <a:avLst/>
          </a:prstGeom>
        </p:spPr>
      </p:pic>
      <p:pic>
        <p:nvPicPr>
          <p:cNvPr id="7" name="Picture 6">
            <a:extLst>
              <a:ext uri="{FF2B5EF4-FFF2-40B4-BE49-F238E27FC236}">
                <a16:creationId xmlns:a16="http://schemas.microsoft.com/office/drawing/2014/main" id="{FBC085EF-E1E0-8D5D-9E94-5BBB314BAF27}"/>
              </a:ext>
            </a:extLst>
          </p:cNvPr>
          <p:cNvPicPr>
            <a:picLocks noChangeAspect="1"/>
          </p:cNvPicPr>
          <p:nvPr userDrawn="1"/>
        </p:nvPicPr>
        <p:blipFill>
          <a:blip r:embed="rId3"/>
          <a:stretch>
            <a:fillRect/>
          </a:stretch>
        </p:blipFill>
        <p:spPr>
          <a:xfrm>
            <a:off x="7608710" y="4562966"/>
            <a:ext cx="3745090" cy="974861"/>
          </a:xfrm>
          <a:prstGeom prst="rect">
            <a:avLst/>
          </a:prstGeom>
        </p:spPr>
      </p:pic>
      <p:pic>
        <p:nvPicPr>
          <p:cNvPr id="8" name="Picture 7">
            <a:extLst>
              <a:ext uri="{FF2B5EF4-FFF2-40B4-BE49-F238E27FC236}">
                <a16:creationId xmlns:a16="http://schemas.microsoft.com/office/drawing/2014/main" id="{9FD891C7-4C72-5CDE-0E4D-CB4A580BD44E}"/>
              </a:ext>
            </a:extLst>
          </p:cNvPr>
          <p:cNvPicPr>
            <a:picLocks noChangeAspect="1"/>
          </p:cNvPicPr>
          <p:nvPr userDrawn="1"/>
        </p:nvPicPr>
        <p:blipFill rotWithShape="1">
          <a:blip r:embed="rId4"/>
          <a:srcRect b="24341"/>
          <a:stretch/>
        </p:blipFill>
        <p:spPr>
          <a:xfrm>
            <a:off x="7479136" y="4481689"/>
            <a:ext cx="1459729" cy="1056138"/>
          </a:xfrm>
          <a:prstGeom prst="rect">
            <a:avLst/>
          </a:prstGeom>
        </p:spPr>
      </p:pic>
      <p:sp>
        <p:nvSpPr>
          <p:cNvPr id="3" name="TextBox 2">
            <a:extLst>
              <a:ext uri="{FF2B5EF4-FFF2-40B4-BE49-F238E27FC236}">
                <a16:creationId xmlns:a16="http://schemas.microsoft.com/office/drawing/2014/main" id="{65608BFD-261C-29F9-C2D4-C44E5F4C8BAE}"/>
              </a:ext>
            </a:extLst>
          </p:cNvPr>
          <p:cNvSpPr txBox="1"/>
          <p:nvPr userDrawn="1"/>
        </p:nvSpPr>
        <p:spPr>
          <a:xfrm>
            <a:off x="7272311" y="1587148"/>
            <a:ext cx="4417887" cy="707886"/>
          </a:xfrm>
          <a:prstGeom prst="rect">
            <a:avLst/>
          </a:prstGeom>
          <a:noFill/>
        </p:spPr>
        <p:txBody>
          <a:bodyPr wrap="square" rtlCol="0">
            <a:spAutoFit/>
          </a:bodyPr>
          <a:lstStyle/>
          <a:p>
            <a:pPr algn="ctr"/>
            <a:r>
              <a:rPr lang="en-US" sz="4000">
                <a:solidFill>
                  <a:srgbClr val="003468"/>
                </a:solidFill>
                <a:latin typeface="Avenir Next LT Pro Light" panose="020B0304020202020204" pitchFamily="34" charset="0"/>
              </a:rPr>
              <a:t>THANK YOU!</a:t>
            </a:r>
          </a:p>
        </p:txBody>
      </p:sp>
    </p:spTree>
    <p:extLst>
      <p:ext uri="{BB962C8B-B14F-4D97-AF65-F5344CB8AC3E}">
        <p14:creationId xmlns:p14="http://schemas.microsoft.com/office/powerpoint/2010/main" val="328409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Title Slide O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A3FB-C989-8152-D4C1-9CEC0A22F7D4}"/>
              </a:ext>
            </a:extLst>
          </p:cNvPr>
          <p:cNvSpPr>
            <a:spLocks noGrp="1"/>
          </p:cNvSpPr>
          <p:nvPr>
            <p:ph type="ctrTitle" hasCustomPrompt="1"/>
          </p:nvPr>
        </p:nvSpPr>
        <p:spPr>
          <a:xfrm>
            <a:off x="894413" y="4245882"/>
            <a:ext cx="8001231" cy="1392007"/>
          </a:xfrm>
        </p:spPr>
        <p:txBody>
          <a:bodyPr anchor="b">
            <a:normAutofit/>
          </a:bodyPr>
          <a:lstStyle>
            <a:lvl1pPr algn="l">
              <a:defRPr sz="4800"/>
            </a:lvl1pPr>
          </a:lstStyle>
          <a:p>
            <a:r>
              <a:rPr lang="en-US"/>
              <a:t>SUB-TITLE</a:t>
            </a:r>
            <a:br>
              <a:rPr lang="en-US"/>
            </a:br>
            <a:endParaRPr lang="en-US"/>
          </a:p>
        </p:txBody>
      </p:sp>
      <p:grpSp>
        <p:nvGrpSpPr>
          <p:cNvPr id="7" name="Group 6">
            <a:extLst>
              <a:ext uri="{FF2B5EF4-FFF2-40B4-BE49-F238E27FC236}">
                <a16:creationId xmlns:a16="http://schemas.microsoft.com/office/drawing/2014/main" id="{855256E7-6806-7AE5-DB6A-851A5E729C0D}"/>
              </a:ext>
            </a:extLst>
          </p:cNvPr>
          <p:cNvGrpSpPr/>
          <p:nvPr userDrawn="1"/>
        </p:nvGrpSpPr>
        <p:grpSpPr>
          <a:xfrm>
            <a:off x="894413" y="5983111"/>
            <a:ext cx="6875075" cy="159416"/>
            <a:chOff x="5886450" y="9696450"/>
            <a:chExt cx="12801600" cy="266700"/>
          </a:xfrm>
        </p:grpSpPr>
        <p:sp>
          <p:nvSpPr>
            <p:cNvPr id="8" name="Rectangle 7">
              <a:extLst>
                <a:ext uri="{FF2B5EF4-FFF2-40B4-BE49-F238E27FC236}">
                  <a16:creationId xmlns:a16="http://schemas.microsoft.com/office/drawing/2014/main" id="{1E66025A-70BD-E0CB-1E00-228A11D46FEA}"/>
                </a:ext>
              </a:extLst>
            </p:cNvPr>
            <p:cNvSpPr/>
            <p:nvPr/>
          </p:nvSpPr>
          <p:spPr>
            <a:xfrm>
              <a:off x="5886450" y="9696450"/>
              <a:ext cx="3200400" cy="266700"/>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Rectangle 8">
              <a:extLst>
                <a:ext uri="{FF2B5EF4-FFF2-40B4-BE49-F238E27FC236}">
                  <a16:creationId xmlns:a16="http://schemas.microsoft.com/office/drawing/2014/main" id="{BCDE81BB-8610-BF92-1FA7-138FA7ED8C82}"/>
                </a:ext>
              </a:extLst>
            </p:cNvPr>
            <p:cNvSpPr/>
            <p:nvPr/>
          </p:nvSpPr>
          <p:spPr>
            <a:xfrm>
              <a:off x="9086850" y="9696450"/>
              <a:ext cx="3200400" cy="266700"/>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Rectangle 9">
              <a:extLst>
                <a:ext uri="{FF2B5EF4-FFF2-40B4-BE49-F238E27FC236}">
                  <a16:creationId xmlns:a16="http://schemas.microsoft.com/office/drawing/2014/main" id="{3D7B7615-3869-B233-C6C9-655E103F32CA}"/>
                </a:ext>
              </a:extLst>
            </p:cNvPr>
            <p:cNvSpPr/>
            <p:nvPr/>
          </p:nvSpPr>
          <p:spPr>
            <a:xfrm>
              <a:off x="12287250" y="9696450"/>
              <a:ext cx="3200400" cy="266700"/>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Rectangle 10">
              <a:extLst>
                <a:ext uri="{FF2B5EF4-FFF2-40B4-BE49-F238E27FC236}">
                  <a16:creationId xmlns:a16="http://schemas.microsoft.com/office/drawing/2014/main" id="{CC62A09D-127F-DDEC-6AAC-DD533836C9C4}"/>
                </a:ext>
              </a:extLst>
            </p:cNvPr>
            <p:cNvSpPr/>
            <p:nvPr/>
          </p:nvSpPr>
          <p:spPr>
            <a:xfrm>
              <a:off x="15487650" y="9696450"/>
              <a:ext cx="3200400" cy="266700"/>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pic>
        <p:nvPicPr>
          <p:cNvPr id="15" name="Picture 14" descr="A hand print with rainbow colors&#10;&#10;Description automatically generated">
            <a:extLst>
              <a:ext uri="{FF2B5EF4-FFF2-40B4-BE49-F238E27FC236}">
                <a16:creationId xmlns:a16="http://schemas.microsoft.com/office/drawing/2014/main" id="{7E2A4958-2891-56BC-2211-90ED68D9DF0B}"/>
              </a:ext>
            </a:extLst>
          </p:cNvPr>
          <p:cNvPicPr>
            <a:picLocks noChangeAspect="1"/>
          </p:cNvPicPr>
          <p:nvPr userDrawn="1"/>
        </p:nvPicPr>
        <p:blipFill>
          <a:blip r:embed="rId2"/>
          <a:stretch>
            <a:fillRect/>
          </a:stretch>
        </p:blipFill>
        <p:spPr>
          <a:xfrm>
            <a:off x="10223808" y="522110"/>
            <a:ext cx="1250791" cy="1202477"/>
          </a:xfrm>
          <a:prstGeom prst="rect">
            <a:avLst/>
          </a:prstGeom>
        </p:spPr>
      </p:pic>
      <p:pic>
        <p:nvPicPr>
          <p:cNvPr id="4" name="Picture 5" descr="A baby with a bow on her head&#10;&#10;Description automatically generated">
            <a:extLst>
              <a:ext uri="{FF2B5EF4-FFF2-40B4-BE49-F238E27FC236}">
                <a16:creationId xmlns:a16="http://schemas.microsoft.com/office/drawing/2014/main" id="{81F9AF42-2090-F1FB-F9DF-8A49AE1A913A}"/>
              </a:ext>
            </a:extLst>
          </p:cNvPr>
          <p:cNvPicPr>
            <a:picLocks noChangeAspect="1"/>
          </p:cNvPicPr>
          <p:nvPr userDrawn="1"/>
        </p:nvPicPr>
        <p:blipFill>
          <a:blip r:embed="rId3"/>
          <a:stretch>
            <a:fillRect/>
          </a:stretch>
        </p:blipFill>
        <p:spPr>
          <a:xfrm>
            <a:off x="9889066" y="4149118"/>
            <a:ext cx="1585533" cy="1585533"/>
          </a:xfrm>
          <a:prstGeom prst="rect">
            <a:avLst/>
          </a:prstGeom>
        </p:spPr>
      </p:pic>
    </p:spTree>
    <p:extLst>
      <p:ext uri="{BB962C8B-B14F-4D97-AF65-F5344CB8AC3E}">
        <p14:creationId xmlns:p14="http://schemas.microsoft.com/office/powerpoint/2010/main" val="108959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 Title Slide Op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A3FB-C989-8152-D4C1-9CEC0A22F7D4}"/>
              </a:ext>
            </a:extLst>
          </p:cNvPr>
          <p:cNvSpPr>
            <a:spLocks noGrp="1"/>
          </p:cNvSpPr>
          <p:nvPr>
            <p:ph type="ctrTitle" hasCustomPrompt="1"/>
          </p:nvPr>
        </p:nvSpPr>
        <p:spPr>
          <a:xfrm>
            <a:off x="894413" y="4245882"/>
            <a:ext cx="8001231" cy="1392007"/>
          </a:xfrm>
        </p:spPr>
        <p:txBody>
          <a:bodyPr anchor="b">
            <a:normAutofit/>
          </a:bodyPr>
          <a:lstStyle>
            <a:lvl1pPr algn="l">
              <a:defRPr sz="4800"/>
            </a:lvl1pPr>
          </a:lstStyle>
          <a:p>
            <a:r>
              <a:rPr lang="en-US"/>
              <a:t>SUB-TITLE</a:t>
            </a:r>
            <a:br>
              <a:rPr lang="en-US"/>
            </a:br>
            <a:endParaRPr lang="en-US"/>
          </a:p>
        </p:txBody>
      </p:sp>
      <p:grpSp>
        <p:nvGrpSpPr>
          <p:cNvPr id="7" name="Group 6">
            <a:extLst>
              <a:ext uri="{FF2B5EF4-FFF2-40B4-BE49-F238E27FC236}">
                <a16:creationId xmlns:a16="http://schemas.microsoft.com/office/drawing/2014/main" id="{855256E7-6806-7AE5-DB6A-851A5E729C0D}"/>
              </a:ext>
            </a:extLst>
          </p:cNvPr>
          <p:cNvGrpSpPr/>
          <p:nvPr userDrawn="1"/>
        </p:nvGrpSpPr>
        <p:grpSpPr>
          <a:xfrm>
            <a:off x="894413" y="5983111"/>
            <a:ext cx="6875075" cy="159416"/>
            <a:chOff x="5886450" y="9696450"/>
            <a:chExt cx="12801600" cy="266700"/>
          </a:xfrm>
        </p:grpSpPr>
        <p:sp>
          <p:nvSpPr>
            <p:cNvPr id="8" name="Rectangle 7">
              <a:extLst>
                <a:ext uri="{FF2B5EF4-FFF2-40B4-BE49-F238E27FC236}">
                  <a16:creationId xmlns:a16="http://schemas.microsoft.com/office/drawing/2014/main" id="{1E66025A-70BD-E0CB-1E00-228A11D46FEA}"/>
                </a:ext>
              </a:extLst>
            </p:cNvPr>
            <p:cNvSpPr/>
            <p:nvPr/>
          </p:nvSpPr>
          <p:spPr>
            <a:xfrm>
              <a:off x="5886450" y="9696450"/>
              <a:ext cx="3200400" cy="266700"/>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Rectangle 8">
              <a:extLst>
                <a:ext uri="{FF2B5EF4-FFF2-40B4-BE49-F238E27FC236}">
                  <a16:creationId xmlns:a16="http://schemas.microsoft.com/office/drawing/2014/main" id="{BCDE81BB-8610-BF92-1FA7-138FA7ED8C82}"/>
                </a:ext>
              </a:extLst>
            </p:cNvPr>
            <p:cNvSpPr/>
            <p:nvPr/>
          </p:nvSpPr>
          <p:spPr>
            <a:xfrm>
              <a:off x="9086850" y="9696450"/>
              <a:ext cx="3200400" cy="266700"/>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Rectangle 9">
              <a:extLst>
                <a:ext uri="{FF2B5EF4-FFF2-40B4-BE49-F238E27FC236}">
                  <a16:creationId xmlns:a16="http://schemas.microsoft.com/office/drawing/2014/main" id="{3D7B7615-3869-B233-C6C9-655E103F32CA}"/>
                </a:ext>
              </a:extLst>
            </p:cNvPr>
            <p:cNvSpPr/>
            <p:nvPr/>
          </p:nvSpPr>
          <p:spPr>
            <a:xfrm>
              <a:off x="12287250" y="9696450"/>
              <a:ext cx="3200400" cy="266700"/>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Rectangle 10">
              <a:extLst>
                <a:ext uri="{FF2B5EF4-FFF2-40B4-BE49-F238E27FC236}">
                  <a16:creationId xmlns:a16="http://schemas.microsoft.com/office/drawing/2014/main" id="{CC62A09D-127F-DDEC-6AAC-DD533836C9C4}"/>
                </a:ext>
              </a:extLst>
            </p:cNvPr>
            <p:cNvSpPr/>
            <p:nvPr/>
          </p:nvSpPr>
          <p:spPr>
            <a:xfrm>
              <a:off x="15487650" y="9696450"/>
              <a:ext cx="3200400" cy="266700"/>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pic>
        <p:nvPicPr>
          <p:cNvPr id="15" name="Picture 14" descr="A hand print with rainbow colors&#10;&#10;Description automatically generated">
            <a:extLst>
              <a:ext uri="{FF2B5EF4-FFF2-40B4-BE49-F238E27FC236}">
                <a16:creationId xmlns:a16="http://schemas.microsoft.com/office/drawing/2014/main" id="{7E2A4958-2891-56BC-2211-90ED68D9DF0B}"/>
              </a:ext>
            </a:extLst>
          </p:cNvPr>
          <p:cNvPicPr>
            <a:picLocks noChangeAspect="1"/>
          </p:cNvPicPr>
          <p:nvPr userDrawn="1"/>
        </p:nvPicPr>
        <p:blipFill>
          <a:blip r:embed="rId2"/>
          <a:stretch>
            <a:fillRect/>
          </a:stretch>
        </p:blipFill>
        <p:spPr>
          <a:xfrm>
            <a:off x="10223808" y="522110"/>
            <a:ext cx="1250791" cy="1202477"/>
          </a:xfrm>
          <a:prstGeom prst="rect">
            <a:avLst/>
          </a:prstGeom>
        </p:spPr>
      </p:pic>
      <p:pic>
        <p:nvPicPr>
          <p:cNvPr id="3" name="Picture 5" descr="A young girls writing on a notebook&#10;&#10;Description automatically generated">
            <a:extLst>
              <a:ext uri="{FF2B5EF4-FFF2-40B4-BE49-F238E27FC236}">
                <a16:creationId xmlns:a16="http://schemas.microsoft.com/office/drawing/2014/main" id="{ED7F696A-26EE-FDD1-E46E-32ED4B3E5B03}"/>
              </a:ext>
            </a:extLst>
          </p:cNvPr>
          <p:cNvPicPr>
            <a:picLocks noChangeAspect="1"/>
          </p:cNvPicPr>
          <p:nvPr userDrawn="1"/>
        </p:nvPicPr>
        <p:blipFill>
          <a:blip r:embed="rId3"/>
          <a:stretch>
            <a:fillRect/>
          </a:stretch>
        </p:blipFill>
        <p:spPr>
          <a:xfrm>
            <a:off x="9889066" y="4245882"/>
            <a:ext cx="1585533" cy="1585533"/>
          </a:xfrm>
          <a:prstGeom prst="rect">
            <a:avLst/>
          </a:prstGeom>
        </p:spPr>
      </p:pic>
    </p:spTree>
    <p:extLst>
      <p:ext uri="{BB962C8B-B14F-4D97-AF65-F5344CB8AC3E}">
        <p14:creationId xmlns:p14="http://schemas.microsoft.com/office/powerpoint/2010/main" val="197877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Title Slide Op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A3FB-C989-8152-D4C1-9CEC0A22F7D4}"/>
              </a:ext>
            </a:extLst>
          </p:cNvPr>
          <p:cNvSpPr>
            <a:spLocks noGrp="1"/>
          </p:cNvSpPr>
          <p:nvPr>
            <p:ph type="ctrTitle" hasCustomPrompt="1"/>
          </p:nvPr>
        </p:nvSpPr>
        <p:spPr>
          <a:xfrm>
            <a:off x="894413" y="4245882"/>
            <a:ext cx="8001231" cy="1392007"/>
          </a:xfrm>
        </p:spPr>
        <p:txBody>
          <a:bodyPr anchor="b">
            <a:normAutofit/>
          </a:bodyPr>
          <a:lstStyle>
            <a:lvl1pPr algn="l">
              <a:defRPr sz="4800"/>
            </a:lvl1pPr>
          </a:lstStyle>
          <a:p>
            <a:r>
              <a:rPr lang="en-US"/>
              <a:t>SUB-TITLE</a:t>
            </a:r>
            <a:br>
              <a:rPr lang="en-US"/>
            </a:br>
            <a:endParaRPr lang="en-US"/>
          </a:p>
        </p:txBody>
      </p:sp>
      <p:grpSp>
        <p:nvGrpSpPr>
          <p:cNvPr id="7" name="Group 6">
            <a:extLst>
              <a:ext uri="{FF2B5EF4-FFF2-40B4-BE49-F238E27FC236}">
                <a16:creationId xmlns:a16="http://schemas.microsoft.com/office/drawing/2014/main" id="{855256E7-6806-7AE5-DB6A-851A5E729C0D}"/>
              </a:ext>
            </a:extLst>
          </p:cNvPr>
          <p:cNvGrpSpPr/>
          <p:nvPr userDrawn="1"/>
        </p:nvGrpSpPr>
        <p:grpSpPr>
          <a:xfrm>
            <a:off x="894413" y="5983111"/>
            <a:ext cx="6875075" cy="159416"/>
            <a:chOff x="5886450" y="9696450"/>
            <a:chExt cx="12801600" cy="266700"/>
          </a:xfrm>
        </p:grpSpPr>
        <p:sp>
          <p:nvSpPr>
            <p:cNvPr id="8" name="Rectangle 7">
              <a:extLst>
                <a:ext uri="{FF2B5EF4-FFF2-40B4-BE49-F238E27FC236}">
                  <a16:creationId xmlns:a16="http://schemas.microsoft.com/office/drawing/2014/main" id="{1E66025A-70BD-E0CB-1E00-228A11D46FEA}"/>
                </a:ext>
              </a:extLst>
            </p:cNvPr>
            <p:cNvSpPr/>
            <p:nvPr/>
          </p:nvSpPr>
          <p:spPr>
            <a:xfrm>
              <a:off x="5886450" y="9696450"/>
              <a:ext cx="3200400" cy="266700"/>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Rectangle 8">
              <a:extLst>
                <a:ext uri="{FF2B5EF4-FFF2-40B4-BE49-F238E27FC236}">
                  <a16:creationId xmlns:a16="http://schemas.microsoft.com/office/drawing/2014/main" id="{BCDE81BB-8610-BF92-1FA7-138FA7ED8C82}"/>
                </a:ext>
              </a:extLst>
            </p:cNvPr>
            <p:cNvSpPr/>
            <p:nvPr/>
          </p:nvSpPr>
          <p:spPr>
            <a:xfrm>
              <a:off x="9086850" y="9696450"/>
              <a:ext cx="3200400" cy="266700"/>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Rectangle 9">
              <a:extLst>
                <a:ext uri="{FF2B5EF4-FFF2-40B4-BE49-F238E27FC236}">
                  <a16:creationId xmlns:a16="http://schemas.microsoft.com/office/drawing/2014/main" id="{3D7B7615-3869-B233-C6C9-655E103F32CA}"/>
                </a:ext>
              </a:extLst>
            </p:cNvPr>
            <p:cNvSpPr/>
            <p:nvPr/>
          </p:nvSpPr>
          <p:spPr>
            <a:xfrm>
              <a:off x="12287250" y="9696450"/>
              <a:ext cx="3200400" cy="266700"/>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Rectangle 10">
              <a:extLst>
                <a:ext uri="{FF2B5EF4-FFF2-40B4-BE49-F238E27FC236}">
                  <a16:creationId xmlns:a16="http://schemas.microsoft.com/office/drawing/2014/main" id="{CC62A09D-127F-DDEC-6AAC-DD533836C9C4}"/>
                </a:ext>
              </a:extLst>
            </p:cNvPr>
            <p:cNvSpPr/>
            <p:nvPr/>
          </p:nvSpPr>
          <p:spPr>
            <a:xfrm>
              <a:off x="15487650" y="9696450"/>
              <a:ext cx="3200400" cy="266700"/>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pic>
        <p:nvPicPr>
          <p:cNvPr id="15" name="Picture 14" descr="A hand print with rainbow colors&#10;&#10;Description automatically generated">
            <a:extLst>
              <a:ext uri="{FF2B5EF4-FFF2-40B4-BE49-F238E27FC236}">
                <a16:creationId xmlns:a16="http://schemas.microsoft.com/office/drawing/2014/main" id="{7E2A4958-2891-56BC-2211-90ED68D9DF0B}"/>
              </a:ext>
            </a:extLst>
          </p:cNvPr>
          <p:cNvPicPr>
            <a:picLocks noChangeAspect="1"/>
          </p:cNvPicPr>
          <p:nvPr userDrawn="1"/>
        </p:nvPicPr>
        <p:blipFill>
          <a:blip r:embed="rId2"/>
          <a:stretch>
            <a:fillRect/>
          </a:stretch>
        </p:blipFill>
        <p:spPr>
          <a:xfrm>
            <a:off x="10223808" y="522110"/>
            <a:ext cx="1250791" cy="1202477"/>
          </a:xfrm>
          <a:prstGeom prst="rect">
            <a:avLst/>
          </a:prstGeom>
        </p:spPr>
      </p:pic>
      <p:pic>
        <p:nvPicPr>
          <p:cNvPr id="4" name="Picture 5" descr="A young child brushing her teeth&#10;&#10;Description automatically generated">
            <a:extLst>
              <a:ext uri="{FF2B5EF4-FFF2-40B4-BE49-F238E27FC236}">
                <a16:creationId xmlns:a16="http://schemas.microsoft.com/office/drawing/2014/main" id="{CBF5E125-343C-94CB-1135-255E479425FC}"/>
              </a:ext>
            </a:extLst>
          </p:cNvPr>
          <p:cNvPicPr>
            <a:picLocks noChangeAspect="1"/>
          </p:cNvPicPr>
          <p:nvPr userDrawn="1"/>
        </p:nvPicPr>
        <p:blipFill>
          <a:blip r:embed="rId3"/>
          <a:stretch>
            <a:fillRect/>
          </a:stretch>
        </p:blipFill>
        <p:spPr>
          <a:xfrm>
            <a:off x="9889066" y="4245882"/>
            <a:ext cx="1585533" cy="1585533"/>
          </a:xfrm>
          <a:prstGeom prst="rect">
            <a:avLst/>
          </a:prstGeom>
        </p:spPr>
      </p:pic>
    </p:spTree>
    <p:extLst>
      <p:ext uri="{BB962C8B-B14F-4D97-AF65-F5344CB8AC3E}">
        <p14:creationId xmlns:p14="http://schemas.microsoft.com/office/powerpoint/2010/main" val="14756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bou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4293-676E-5D88-0A04-15B5D08CDD8C}"/>
              </a:ext>
            </a:extLst>
          </p:cNvPr>
          <p:cNvSpPr>
            <a:spLocks noGrp="1"/>
          </p:cNvSpPr>
          <p:nvPr>
            <p:ph type="title" hasCustomPrompt="1"/>
          </p:nvPr>
        </p:nvSpPr>
        <p:spPr/>
        <p:txBody>
          <a:bodyPr>
            <a:normAutofit/>
          </a:bodyPr>
          <a:lstStyle>
            <a:lvl1pPr>
              <a:defRPr sz="4000"/>
            </a:lvl1pPr>
          </a:lstStyle>
          <a:p>
            <a:r>
              <a:rPr lang="en-US"/>
              <a:t>About Us</a:t>
            </a:r>
          </a:p>
        </p:txBody>
      </p:sp>
      <p:sp>
        <p:nvSpPr>
          <p:cNvPr id="3" name="Content Placeholder 2">
            <a:extLst>
              <a:ext uri="{FF2B5EF4-FFF2-40B4-BE49-F238E27FC236}">
                <a16:creationId xmlns:a16="http://schemas.microsoft.com/office/drawing/2014/main" id="{F61D7C5A-0C27-E68E-A5F5-34D48D28BD62}"/>
              </a:ext>
            </a:extLst>
          </p:cNvPr>
          <p:cNvSpPr>
            <a:spLocks noGrp="1"/>
          </p:cNvSpPr>
          <p:nvPr>
            <p:ph idx="1"/>
          </p:nvPr>
        </p:nvSpPr>
        <p:spPr>
          <a:xfrm>
            <a:off x="838200" y="1825625"/>
            <a:ext cx="10515600" cy="2648721"/>
          </a:xfrm>
        </p:spPr>
        <p:txBody>
          <a:bodyPr>
            <a:normAutofit/>
          </a:bodyPr>
          <a:lstStyle>
            <a:lvl1pPr marL="0" indent="0">
              <a:buNone/>
              <a:defRPr sz="2400"/>
            </a:lvl1pPr>
          </a:lstStyle>
          <a:p>
            <a:pPr lvl="0"/>
            <a:r>
              <a:rPr lang="en-US"/>
              <a:t>Click to edit Master text styles</a:t>
            </a:r>
          </a:p>
        </p:txBody>
      </p:sp>
      <p:pic>
        <p:nvPicPr>
          <p:cNvPr id="7" name="Picture 6" descr="A hand print with rainbow colors&#10;&#10;Description automatically generated">
            <a:extLst>
              <a:ext uri="{FF2B5EF4-FFF2-40B4-BE49-F238E27FC236}">
                <a16:creationId xmlns:a16="http://schemas.microsoft.com/office/drawing/2014/main" id="{4BEEF8CD-0DA5-01C7-6B7F-CEBBC56436AF}"/>
              </a:ext>
            </a:extLst>
          </p:cNvPr>
          <p:cNvPicPr>
            <a:picLocks noChangeAspect="1"/>
          </p:cNvPicPr>
          <p:nvPr userDrawn="1"/>
        </p:nvPicPr>
        <p:blipFill>
          <a:blip r:embed="rId2"/>
          <a:stretch>
            <a:fillRect/>
          </a:stretch>
        </p:blipFill>
        <p:spPr>
          <a:xfrm>
            <a:off x="10064198" y="365124"/>
            <a:ext cx="1289602" cy="1235870"/>
          </a:xfrm>
          <a:prstGeom prst="rect">
            <a:avLst/>
          </a:prstGeom>
        </p:spPr>
      </p:pic>
      <p:cxnSp>
        <p:nvCxnSpPr>
          <p:cNvPr id="9" name="Straight Connector 8">
            <a:extLst>
              <a:ext uri="{FF2B5EF4-FFF2-40B4-BE49-F238E27FC236}">
                <a16:creationId xmlns:a16="http://schemas.microsoft.com/office/drawing/2014/main" id="{E338C37C-F598-C4F5-ABD4-0D911E9B74FC}"/>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pic>
        <p:nvPicPr>
          <p:cNvPr id="8" name="Picture 7" descr="A child smiling at the camera&#10;&#10;Description automatically generated">
            <a:extLst>
              <a:ext uri="{FF2B5EF4-FFF2-40B4-BE49-F238E27FC236}">
                <a16:creationId xmlns:a16="http://schemas.microsoft.com/office/drawing/2014/main" id="{6FE199C0-2028-327F-9F80-AD9FB75C695B}"/>
              </a:ext>
            </a:extLst>
          </p:cNvPr>
          <p:cNvPicPr>
            <a:picLocks noChangeAspect="1"/>
          </p:cNvPicPr>
          <p:nvPr userDrawn="1"/>
        </p:nvPicPr>
        <p:blipFill rotWithShape="1">
          <a:blip r:embed="rId3"/>
          <a:srcRect b="35042"/>
          <a:stretch/>
        </p:blipFill>
        <p:spPr>
          <a:xfrm>
            <a:off x="1863658" y="4658109"/>
            <a:ext cx="8464683" cy="2199891"/>
          </a:xfrm>
          <a:prstGeom prst="rect">
            <a:avLst/>
          </a:prstGeom>
        </p:spPr>
      </p:pic>
    </p:spTree>
    <p:extLst>
      <p:ext uri="{BB962C8B-B14F-4D97-AF65-F5344CB8AC3E}">
        <p14:creationId xmlns:p14="http://schemas.microsoft.com/office/powerpoint/2010/main" val="372933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Table Of Contents</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71C8631-E0D2-0978-DB46-C18E900B3333}"/>
              </a:ext>
            </a:extLst>
          </p:cNvPr>
          <p:cNvSpPr>
            <a:spLocks noGrp="1"/>
          </p:cNvSpPr>
          <p:nvPr>
            <p:ph type="body" sz="half" idx="2" hasCustomPrompt="1"/>
          </p:nvPr>
        </p:nvSpPr>
        <p:spPr>
          <a:xfrm>
            <a:off x="838198" y="2540335"/>
            <a:ext cx="2479090" cy="3953835"/>
          </a:xfrm>
        </p:spPr>
        <p:txBody>
          <a:bodyPr>
            <a:normAutofit/>
          </a:bodyPr>
          <a:lstStyle>
            <a:lvl1pPr marL="342900" indent="-342900" algn="l">
              <a:lnSpc>
                <a:spcPct val="100000"/>
              </a:lnSpc>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4</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5</a:t>
            </a:r>
          </a:p>
          <a:p>
            <a:pPr lvl="0"/>
            <a:endParaRPr lang="en-US"/>
          </a:p>
          <a:p>
            <a:pPr lvl="0"/>
            <a:endParaRPr lang="en-US"/>
          </a:p>
        </p:txBody>
      </p:sp>
      <p:sp>
        <p:nvSpPr>
          <p:cNvPr id="10" name="Text Placeholder 3">
            <a:extLst>
              <a:ext uri="{FF2B5EF4-FFF2-40B4-BE49-F238E27FC236}">
                <a16:creationId xmlns:a16="http://schemas.microsoft.com/office/drawing/2014/main" id="{91575082-2720-A750-4A78-6807A2108F5D}"/>
              </a:ext>
            </a:extLst>
          </p:cNvPr>
          <p:cNvSpPr>
            <a:spLocks noGrp="1"/>
          </p:cNvSpPr>
          <p:nvPr>
            <p:ph type="body" sz="half" idx="22" hasCustomPrompt="1"/>
          </p:nvPr>
        </p:nvSpPr>
        <p:spPr>
          <a:xfrm>
            <a:off x="838198" y="1909939"/>
            <a:ext cx="2479090" cy="461430"/>
          </a:xfrm>
        </p:spPr>
        <p:txBody>
          <a:bodyPr>
            <a:normAutofit/>
          </a:bodyPr>
          <a:lstStyle>
            <a:lvl1pPr marL="0" indent="0" algn="l">
              <a:lnSpc>
                <a:spcPct val="100000"/>
              </a:lnSpc>
              <a:buFont typeface="Arial" panose="020B0604020202020204" pitchFamily="34" charset="0"/>
              <a:buNone/>
              <a:defRPr sz="2400" b="1">
                <a:solidFill>
                  <a:srgbClr val="F1635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1</a:t>
            </a:r>
          </a:p>
          <a:p>
            <a:pPr lvl="0"/>
            <a:endParaRPr lang="en-US"/>
          </a:p>
        </p:txBody>
      </p:sp>
      <p:sp>
        <p:nvSpPr>
          <p:cNvPr id="11" name="Text Placeholder 3">
            <a:extLst>
              <a:ext uri="{FF2B5EF4-FFF2-40B4-BE49-F238E27FC236}">
                <a16:creationId xmlns:a16="http://schemas.microsoft.com/office/drawing/2014/main" id="{69B98ABE-F4A7-DAB8-293A-31CB31403B5C}"/>
              </a:ext>
            </a:extLst>
          </p:cNvPr>
          <p:cNvSpPr>
            <a:spLocks noGrp="1"/>
          </p:cNvSpPr>
          <p:nvPr>
            <p:ph type="body" sz="half" idx="23" hasCustomPrompt="1"/>
          </p:nvPr>
        </p:nvSpPr>
        <p:spPr>
          <a:xfrm>
            <a:off x="3514077" y="2540335"/>
            <a:ext cx="2479090" cy="3953835"/>
          </a:xfrm>
        </p:spPr>
        <p:txBody>
          <a:bodyPr>
            <a:normAutofit/>
          </a:bodyPr>
          <a:lstStyle>
            <a:lvl1pPr marL="342900" indent="-342900" algn="l">
              <a:lnSpc>
                <a:spcPct val="100000"/>
              </a:lnSpc>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4</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5</a:t>
            </a:r>
          </a:p>
          <a:p>
            <a:pPr lvl="0"/>
            <a:endParaRPr lang="en-US"/>
          </a:p>
          <a:p>
            <a:pPr lvl="0"/>
            <a:endParaRPr lang="en-US"/>
          </a:p>
        </p:txBody>
      </p:sp>
      <p:sp>
        <p:nvSpPr>
          <p:cNvPr id="12" name="Text Placeholder 3">
            <a:extLst>
              <a:ext uri="{FF2B5EF4-FFF2-40B4-BE49-F238E27FC236}">
                <a16:creationId xmlns:a16="http://schemas.microsoft.com/office/drawing/2014/main" id="{C19C7F55-4F0C-D6B5-35F7-BAD1C960F8F8}"/>
              </a:ext>
            </a:extLst>
          </p:cNvPr>
          <p:cNvSpPr>
            <a:spLocks noGrp="1"/>
          </p:cNvSpPr>
          <p:nvPr>
            <p:ph type="body" sz="half" idx="24" hasCustomPrompt="1"/>
          </p:nvPr>
        </p:nvSpPr>
        <p:spPr>
          <a:xfrm>
            <a:off x="3514077" y="1909939"/>
            <a:ext cx="2479090" cy="461430"/>
          </a:xfrm>
        </p:spPr>
        <p:txBody>
          <a:bodyPr>
            <a:normAutofit/>
          </a:bodyPr>
          <a:lstStyle>
            <a:lvl1pPr marL="0" indent="0" algn="l">
              <a:lnSpc>
                <a:spcPct val="100000"/>
              </a:lnSpc>
              <a:buFont typeface="Arial" panose="020B0604020202020204" pitchFamily="34" charset="0"/>
              <a:buNone/>
              <a:defRPr sz="2400" b="1">
                <a:solidFill>
                  <a:srgbClr val="9AD1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2</a:t>
            </a:r>
          </a:p>
          <a:p>
            <a:pPr lvl="0"/>
            <a:endParaRPr lang="en-US"/>
          </a:p>
        </p:txBody>
      </p:sp>
      <p:sp>
        <p:nvSpPr>
          <p:cNvPr id="19" name="Text Placeholder 3">
            <a:extLst>
              <a:ext uri="{FF2B5EF4-FFF2-40B4-BE49-F238E27FC236}">
                <a16:creationId xmlns:a16="http://schemas.microsoft.com/office/drawing/2014/main" id="{86C0F39E-10AC-449C-D0FC-75AE637A7A9F}"/>
              </a:ext>
            </a:extLst>
          </p:cNvPr>
          <p:cNvSpPr>
            <a:spLocks noGrp="1"/>
          </p:cNvSpPr>
          <p:nvPr>
            <p:ph type="body" sz="half" idx="25" hasCustomPrompt="1"/>
          </p:nvPr>
        </p:nvSpPr>
        <p:spPr>
          <a:xfrm>
            <a:off x="6198835" y="2540335"/>
            <a:ext cx="2479090" cy="3953835"/>
          </a:xfrm>
        </p:spPr>
        <p:txBody>
          <a:bodyPr>
            <a:normAutofit/>
          </a:bodyPr>
          <a:lstStyle>
            <a:lvl1pPr marL="342900" indent="-342900" algn="l">
              <a:lnSpc>
                <a:spcPct val="100000"/>
              </a:lnSpc>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4</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5</a:t>
            </a:r>
          </a:p>
          <a:p>
            <a:pPr lvl="0"/>
            <a:endParaRPr lang="en-US"/>
          </a:p>
          <a:p>
            <a:pPr lvl="0"/>
            <a:endParaRPr lang="en-US"/>
          </a:p>
        </p:txBody>
      </p:sp>
      <p:sp>
        <p:nvSpPr>
          <p:cNvPr id="20" name="Text Placeholder 3">
            <a:extLst>
              <a:ext uri="{FF2B5EF4-FFF2-40B4-BE49-F238E27FC236}">
                <a16:creationId xmlns:a16="http://schemas.microsoft.com/office/drawing/2014/main" id="{43329FCC-6D22-3BD5-0AA4-C275AE9FC60C}"/>
              </a:ext>
            </a:extLst>
          </p:cNvPr>
          <p:cNvSpPr>
            <a:spLocks noGrp="1"/>
          </p:cNvSpPr>
          <p:nvPr>
            <p:ph type="body" sz="half" idx="26" hasCustomPrompt="1"/>
          </p:nvPr>
        </p:nvSpPr>
        <p:spPr>
          <a:xfrm>
            <a:off x="6198835" y="1909939"/>
            <a:ext cx="2479090" cy="461430"/>
          </a:xfrm>
        </p:spPr>
        <p:txBody>
          <a:bodyPr>
            <a:normAutofit/>
          </a:bodyPr>
          <a:lstStyle>
            <a:lvl1pPr marL="0" indent="0" algn="l">
              <a:lnSpc>
                <a:spcPct val="100000"/>
              </a:lnSpc>
              <a:buFont typeface="Arial" panose="020B0604020202020204" pitchFamily="34" charset="0"/>
              <a:buNone/>
              <a:defRPr sz="2400" b="1">
                <a:solidFill>
                  <a:srgbClr val="FAAC1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3</a:t>
            </a:r>
          </a:p>
          <a:p>
            <a:pPr lvl="0"/>
            <a:endParaRPr lang="en-US"/>
          </a:p>
        </p:txBody>
      </p:sp>
      <p:sp>
        <p:nvSpPr>
          <p:cNvPr id="21" name="Text Placeholder 3">
            <a:extLst>
              <a:ext uri="{FF2B5EF4-FFF2-40B4-BE49-F238E27FC236}">
                <a16:creationId xmlns:a16="http://schemas.microsoft.com/office/drawing/2014/main" id="{42BCC6BB-2416-1EF8-AF07-A8EDD4DE2417}"/>
              </a:ext>
            </a:extLst>
          </p:cNvPr>
          <p:cNvSpPr>
            <a:spLocks noGrp="1"/>
          </p:cNvSpPr>
          <p:nvPr>
            <p:ph type="body" sz="half" idx="27" hasCustomPrompt="1"/>
          </p:nvPr>
        </p:nvSpPr>
        <p:spPr>
          <a:xfrm>
            <a:off x="8874710" y="2540335"/>
            <a:ext cx="2479090" cy="3953835"/>
          </a:xfrm>
        </p:spPr>
        <p:txBody>
          <a:bodyPr>
            <a:normAutofit/>
          </a:bodyPr>
          <a:lstStyle>
            <a:lvl1pPr marL="342900" indent="-342900" algn="l">
              <a:lnSpc>
                <a:spcPct val="100000"/>
              </a:lnSpc>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4</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5</a:t>
            </a:r>
          </a:p>
          <a:p>
            <a:pPr lvl="0"/>
            <a:endParaRPr lang="en-US"/>
          </a:p>
          <a:p>
            <a:pPr lvl="0"/>
            <a:endParaRPr lang="en-US"/>
          </a:p>
        </p:txBody>
      </p:sp>
      <p:sp>
        <p:nvSpPr>
          <p:cNvPr id="22" name="Text Placeholder 3">
            <a:extLst>
              <a:ext uri="{FF2B5EF4-FFF2-40B4-BE49-F238E27FC236}">
                <a16:creationId xmlns:a16="http://schemas.microsoft.com/office/drawing/2014/main" id="{DFE88C44-95A7-D4E6-288D-D2CFA2B89A8B}"/>
              </a:ext>
            </a:extLst>
          </p:cNvPr>
          <p:cNvSpPr>
            <a:spLocks noGrp="1"/>
          </p:cNvSpPr>
          <p:nvPr>
            <p:ph type="body" sz="half" idx="28" hasCustomPrompt="1"/>
          </p:nvPr>
        </p:nvSpPr>
        <p:spPr>
          <a:xfrm>
            <a:off x="8874710" y="1909939"/>
            <a:ext cx="2479090" cy="461430"/>
          </a:xfrm>
        </p:spPr>
        <p:txBody>
          <a:bodyPr>
            <a:normAutofit/>
          </a:bodyPr>
          <a:lstStyle>
            <a:lvl1pPr marL="0" indent="0" algn="l">
              <a:lnSpc>
                <a:spcPct val="100000"/>
              </a:lnSpc>
              <a:buFont typeface="Arial" panose="020B0604020202020204" pitchFamily="34" charset="0"/>
              <a:buNone/>
              <a:defRPr sz="2400" b="1">
                <a:solidFill>
                  <a:srgbClr val="9E9B0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4</a:t>
            </a:r>
          </a:p>
          <a:p>
            <a:pPr lvl="0"/>
            <a:endParaRPr lang="en-US"/>
          </a:p>
        </p:txBody>
      </p:sp>
    </p:spTree>
    <p:extLst>
      <p:ext uri="{BB962C8B-B14F-4D97-AF65-F5344CB8AC3E}">
        <p14:creationId xmlns:p14="http://schemas.microsoft.com/office/powerpoint/2010/main" val="43624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015E-7456-B8A4-DCCC-FFB47C84A029}"/>
              </a:ext>
            </a:extLst>
          </p:cNvPr>
          <p:cNvSpPr>
            <a:spLocks noGrp="1"/>
          </p:cNvSpPr>
          <p:nvPr>
            <p:ph type="title" hasCustomPrompt="1"/>
          </p:nvPr>
        </p:nvSpPr>
        <p:spPr/>
        <p:txBody>
          <a:bodyPr>
            <a:normAutofit/>
          </a:bodyPr>
          <a:lstStyle>
            <a:lvl1pPr>
              <a:defRPr sz="4000"/>
            </a:lvl1pPr>
          </a:lstStyle>
          <a:p>
            <a:r>
              <a:rPr lang="en-US"/>
              <a:t>Table Of Contents</a:t>
            </a:r>
          </a:p>
        </p:txBody>
      </p:sp>
      <p:pic>
        <p:nvPicPr>
          <p:cNvPr id="8" name="Picture 7" descr="A hand print with rainbow colors&#10;&#10;Description automatically generated">
            <a:extLst>
              <a:ext uri="{FF2B5EF4-FFF2-40B4-BE49-F238E27FC236}">
                <a16:creationId xmlns:a16="http://schemas.microsoft.com/office/drawing/2014/main" id="{1105958D-4C16-3A01-0187-2672F5FCF0CC}"/>
              </a:ext>
            </a:extLst>
          </p:cNvPr>
          <p:cNvPicPr>
            <a:picLocks noChangeAspect="1"/>
          </p:cNvPicPr>
          <p:nvPr userDrawn="1"/>
        </p:nvPicPr>
        <p:blipFill>
          <a:blip r:embed="rId2"/>
          <a:stretch>
            <a:fillRect/>
          </a:stretch>
        </p:blipFill>
        <p:spPr>
          <a:xfrm>
            <a:off x="10239538" y="487917"/>
            <a:ext cx="1114262" cy="1067835"/>
          </a:xfrm>
          <a:prstGeom prst="rect">
            <a:avLst/>
          </a:prstGeom>
        </p:spPr>
      </p:pic>
      <p:cxnSp>
        <p:nvCxnSpPr>
          <p:cNvPr id="9" name="Straight Connector 8">
            <a:extLst>
              <a:ext uri="{FF2B5EF4-FFF2-40B4-BE49-F238E27FC236}">
                <a16:creationId xmlns:a16="http://schemas.microsoft.com/office/drawing/2014/main" id="{A4505241-9E46-F786-9F06-EF54FBD90F22}"/>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D2776D6-021F-C9CF-E23E-1A96406B7DCE}"/>
              </a:ext>
            </a:extLst>
          </p:cNvPr>
          <p:cNvSpPr/>
          <p:nvPr userDrawn="1"/>
        </p:nvSpPr>
        <p:spPr>
          <a:xfrm>
            <a:off x="4477651" y="2622113"/>
            <a:ext cx="1433569" cy="1433569"/>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1" name="Rectangle 10">
            <a:extLst>
              <a:ext uri="{FF2B5EF4-FFF2-40B4-BE49-F238E27FC236}">
                <a16:creationId xmlns:a16="http://schemas.microsoft.com/office/drawing/2014/main" id="{E67E5A0F-1476-C59D-FB14-A9BEE889F759}"/>
              </a:ext>
            </a:extLst>
          </p:cNvPr>
          <p:cNvSpPr/>
          <p:nvPr userDrawn="1"/>
        </p:nvSpPr>
        <p:spPr>
          <a:xfrm>
            <a:off x="4477652" y="4288887"/>
            <a:ext cx="1433569" cy="1433569"/>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Rectangle 11">
            <a:extLst>
              <a:ext uri="{FF2B5EF4-FFF2-40B4-BE49-F238E27FC236}">
                <a16:creationId xmlns:a16="http://schemas.microsoft.com/office/drawing/2014/main" id="{4AFA0392-498E-0921-B905-0702657EB202}"/>
              </a:ext>
            </a:extLst>
          </p:cNvPr>
          <p:cNvSpPr/>
          <p:nvPr userDrawn="1"/>
        </p:nvSpPr>
        <p:spPr>
          <a:xfrm>
            <a:off x="6096000" y="2622113"/>
            <a:ext cx="1433569" cy="1433569"/>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9" name="Rectangle 18">
            <a:extLst>
              <a:ext uri="{FF2B5EF4-FFF2-40B4-BE49-F238E27FC236}">
                <a16:creationId xmlns:a16="http://schemas.microsoft.com/office/drawing/2014/main" id="{33047C8A-1CD4-A8EC-D9BF-C5501C874561}"/>
              </a:ext>
            </a:extLst>
          </p:cNvPr>
          <p:cNvSpPr/>
          <p:nvPr userDrawn="1"/>
        </p:nvSpPr>
        <p:spPr>
          <a:xfrm>
            <a:off x="6095999" y="4288887"/>
            <a:ext cx="1433569" cy="1433569"/>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3" name="Rectangle 22">
            <a:extLst>
              <a:ext uri="{FF2B5EF4-FFF2-40B4-BE49-F238E27FC236}">
                <a16:creationId xmlns:a16="http://schemas.microsoft.com/office/drawing/2014/main" id="{C7F8D463-34E0-B3C0-09F5-A216FF318A16}"/>
              </a:ext>
            </a:extLst>
          </p:cNvPr>
          <p:cNvSpPr/>
          <p:nvPr userDrawn="1"/>
        </p:nvSpPr>
        <p:spPr>
          <a:xfrm>
            <a:off x="1405220" y="2575710"/>
            <a:ext cx="220966" cy="1446761"/>
          </a:xfrm>
          <a:prstGeom prst="rect">
            <a:avLst/>
          </a:prstGeom>
          <a:solidFill>
            <a:srgbClr val="F16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4" name="Rectangle 23">
            <a:extLst>
              <a:ext uri="{FF2B5EF4-FFF2-40B4-BE49-F238E27FC236}">
                <a16:creationId xmlns:a16="http://schemas.microsoft.com/office/drawing/2014/main" id="{3781A26F-EF8E-1CC5-6410-741AF80B08A5}"/>
              </a:ext>
            </a:extLst>
          </p:cNvPr>
          <p:cNvSpPr/>
          <p:nvPr userDrawn="1"/>
        </p:nvSpPr>
        <p:spPr>
          <a:xfrm>
            <a:off x="1388662" y="4330079"/>
            <a:ext cx="220966" cy="1446761"/>
          </a:xfrm>
          <a:prstGeom prst="rect">
            <a:avLst/>
          </a:prstGeom>
          <a:solidFill>
            <a:srgbClr val="D0C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Rectangle 24">
            <a:extLst>
              <a:ext uri="{FF2B5EF4-FFF2-40B4-BE49-F238E27FC236}">
                <a16:creationId xmlns:a16="http://schemas.microsoft.com/office/drawing/2014/main" id="{1CCC739A-D7A7-B2BA-C1C7-5B0BC4F0308B}"/>
              </a:ext>
            </a:extLst>
          </p:cNvPr>
          <p:cNvSpPr/>
          <p:nvPr userDrawn="1"/>
        </p:nvSpPr>
        <p:spPr>
          <a:xfrm>
            <a:off x="10381034" y="2575710"/>
            <a:ext cx="220966" cy="1446761"/>
          </a:xfrm>
          <a:prstGeom prst="rect">
            <a:avLst/>
          </a:prstGeom>
          <a:solidFill>
            <a:srgbClr val="9AD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6" name="Rectangle 25">
            <a:extLst>
              <a:ext uri="{FF2B5EF4-FFF2-40B4-BE49-F238E27FC236}">
                <a16:creationId xmlns:a16="http://schemas.microsoft.com/office/drawing/2014/main" id="{8D3191E2-19EB-5257-1301-FB82A552F424}"/>
              </a:ext>
            </a:extLst>
          </p:cNvPr>
          <p:cNvSpPr/>
          <p:nvPr userDrawn="1"/>
        </p:nvSpPr>
        <p:spPr>
          <a:xfrm>
            <a:off x="10381034" y="4330079"/>
            <a:ext cx="220966" cy="1446761"/>
          </a:xfrm>
          <a:prstGeom prst="rect">
            <a:avLst/>
          </a:prstGeom>
          <a:solidFill>
            <a:srgbClr val="FAA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Text Placeholder 3">
            <a:extLst>
              <a:ext uri="{FF2B5EF4-FFF2-40B4-BE49-F238E27FC236}">
                <a16:creationId xmlns:a16="http://schemas.microsoft.com/office/drawing/2014/main" id="{F03F5971-EE7A-4EBB-4589-182DA3D1B137}"/>
              </a:ext>
            </a:extLst>
          </p:cNvPr>
          <p:cNvSpPr>
            <a:spLocks noGrp="1"/>
          </p:cNvSpPr>
          <p:nvPr>
            <p:ph type="body" sz="half" idx="2" hasCustomPrompt="1"/>
          </p:nvPr>
        </p:nvSpPr>
        <p:spPr>
          <a:xfrm>
            <a:off x="1813781" y="2676115"/>
            <a:ext cx="2479090" cy="1325564"/>
          </a:xfrm>
        </p:spPr>
        <p:txBody>
          <a:bodyPr anchor="t">
            <a:normAutofit/>
          </a:bodyPr>
          <a:lstStyle>
            <a:lvl1pPr marL="0" indent="0" algn="ctr">
              <a:lnSpc>
                <a:spcPct val="100000"/>
              </a:lnSpc>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lvl="0"/>
            <a:endParaRPr lang="en-US"/>
          </a:p>
        </p:txBody>
      </p:sp>
      <p:sp>
        <p:nvSpPr>
          <p:cNvPr id="14" name="Text Placeholder 3">
            <a:extLst>
              <a:ext uri="{FF2B5EF4-FFF2-40B4-BE49-F238E27FC236}">
                <a16:creationId xmlns:a16="http://schemas.microsoft.com/office/drawing/2014/main" id="{9E437AAB-0CE9-29BE-AC49-DD593330F6ED}"/>
              </a:ext>
            </a:extLst>
          </p:cNvPr>
          <p:cNvSpPr>
            <a:spLocks noGrp="1"/>
          </p:cNvSpPr>
          <p:nvPr>
            <p:ph type="body" sz="half" idx="29" hasCustomPrompt="1"/>
          </p:nvPr>
        </p:nvSpPr>
        <p:spPr>
          <a:xfrm>
            <a:off x="1801540" y="4431877"/>
            <a:ext cx="2479090" cy="1325564"/>
          </a:xfrm>
        </p:spPr>
        <p:txBody>
          <a:bodyPr>
            <a:normAutofit/>
          </a:bodyPr>
          <a:lstStyle>
            <a:lvl1pPr marL="0" indent="0" algn="ctr">
              <a:lnSpc>
                <a:spcPct val="100000"/>
              </a:lnSpc>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a:p>
          <a:p>
            <a:pPr lvl="0"/>
            <a:endParaRPr lang="en-US"/>
          </a:p>
          <a:p>
            <a:pPr lvl="0"/>
            <a:endParaRPr lang="en-US"/>
          </a:p>
        </p:txBody>
      </p:sp>
      <p:sp>
        <p:nvSpPr>
          <p:cNvPr id="15" name="Text Placeholder 3">
            <a:extLst>
              <a:ext uri="{FF2B5EF4-FFF2-40B4-BE49-F238E27FC236}">
                <a16:creationId xmlns:a16="http://schemas.microsoft.com/office/drawing/2014/main" id="{57B6F5C8-E2DE-4B7A-5F09-82F2CB7CA82C}"/>
              </a:ext>
            </a:extLst>
          </p:cNvPr>
          <p:cNvSpPr>
            <a:spLocks noGrp="1"/>
          </p:cNvSpPr>
          <p:nvPr>
            <p:ph type="body" sz="half" idx="30" hasCustomPrompt="1"/>
          </p:nvPr>
        </p:nvSpPr>
        <p:spPr>
          <a:xfrm>
            <a:off x="7710032" y="2696907"/>
            <a:ext cx="2479090" cy="1325564"/>
          </a:xfrm>
        </p:spPr>
        <p:txBody>
          <a:bodyPr>
            <a:normAutofit/>
          </a:bodyPr>
          <a:lstStyle>
            <a:lvl1pPr marL="0" indent="0" algn="ctr">
              <a:lnSpc>
                <a:spcPct val="100000"/>
              </a:lnSpc>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a:p>
          <a:p>
            <a:pPr lvl="0"/>
            <a:endParaRPr lang="en-US"/>
          </a:p>
          <a:p>
            <a:pPr lvl="0"/>
            <a:endParaRPr lang="en-US"/>
          </a:p>
        </p:txBody>
      </p:sp>
      <p:sp>
        <p:nvSpPr>
          <p:cNvPr id="16" name="Text Placeholder 3">
            <a:extLst>
              <a:ext uri="{FF2B5EF4-FFF2-40B4-BE49-F238E27FC236}">
                <a16:creationId xmlns:a16="http://schemas.microsoft.com/office/drawing/2014/main" id="{BE8FCBD8-564B-4F50-9239-4C60C16C7623}"/>
              </a:ext>
            </a:extLst>
          </p:cNvPr>
          <p:cNvSpPr>
            <a:spLocks noGrp="1"/>
          </p:cNvSpPr>
          <p:nvPr>
            <p:ph type="body" sz="half" idx="31" hasCustomPrompt="1"/>
          </p:nvPr>
        </p:nvSpPr>
        <p:spPr>
          <a:xfrm>
            <a:off x="7710032" y="4344068"/>
            <a:ext cx="2479090" cy="1325564"/>
          </a:xfrm>
        </p:spPr>
        <p:txBody>
          <a:bodyPr>
            <a:normAutofit/>
          </a:bodyPr>
          <a:lstStyle>
            <a:lvl1pPr marL="0" indent="0" algn="ctr">
              <a:lnSpc>
                <a:spcPct val="100000"/>
              </a:lnSpc>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1</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2</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Click to edit bullet 3</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a:p>
          <a:p>
            <a:pPr lvl="0"/>
            <a:endParaRPr lang="en-US"/>
          </a:p>
          <a:p>
            <a:pPr lvl="0"/>
            <a:endParaRPr lang="en-US"/>
          </a:p>
        </p:txBody>
      </p:sp>
      <p:sp>
        <p:nvSpPr>
          <p:cNvPr id="27" name="Text Placeholder 3">
            <a:extLst>
              <a:ext uri="{FF2B5EF4-FFF2-40B4-BE49-F238E27FC236}">
                <a16:creationId xmlns:a16="http://schemas.microsoft.com/office/drawing/2014/main" id="{D5D9EA7C-56F7-FC46-E54B-B0B883A5E87A}"/>
              </a:ext>
            </a:extLst>
          </p:cNvPr>
          <p:cNvSpPr>
            <a:spLocks noGrp="1"/>
          </p:cNvSpPr>
          <p:nvPr>
            <p:ph type="body" sz="half" idx="32" hasCustomPrompt="1"/>
          </p:nvPr>
        </p:nvSpPr>
        <p:spPr>
          <a:xfrm>
            <a:off x="6240392" y="2722000"/>
            <a:ext cx="1144714" cy="1243660"/>
          </a:xfrm>
        </p:spPr>
        <p:txBody>
          <a:bodyPr>
            <a:normAutofit/>
          </a:bodyPr>
          <a:lstStyle>
            <a:lvl1pPr marL="0" indent="0" algn="ctr">
              <a:lnSpc>
                <a:spcPct val="100000"/>
              </a:lnSpc>
              <a:buFont typeface="Arial" panose="020B0604020202020204" pitchFamily="34" charset="0"/>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03</a:t>
            </a:r>
          </a:p>
          <a:p>
            <a:pPr lvl="0"/>
            <a:endParaRPr lang="en-US"/>
          </a:p>
        </p:txBody>
      </p:sp>
      <p:sp>
        <p:nvSpPr>
          <p:cNvPr id="28" name="Text Placeholder 3">
            <a:extLst>
              <a:ext uri="{FF2B5EF4-FFF2-40B4-BE49-F238E27FC236}">
                <a16:creationId xmlns:a16="http://schemas.microsoft.com/office/drawing/2014/main" id="{0251A43C-714A-2FF0-B971-A8FF2E128C74}"/>
              </a:ext>
            </a:extLst>
          </p:cNvPr>
          <p:cNvSpPr>
            <a:spLocks noGrp="1"/>
          </p:cNvSpPr>
          <p:nvPr>
            <p:ph type="body" sz="half" idx="33" hasCustomPrompt="1"/>
          </p:nvPr>
        </p:nvSpPr>
        <p:spPr>
          <a:xfrm>
            <a:off x="4622077" y="2722000"/>
            <a:ext cx="1144714" cy="1243660"/>
          </a:xfrm>
        </p:spPr>
        <p:txBody>
          <a:bodyPr>
            <a:normAutofit/>
          </a:bodyPr>
          <a:lstStyle>
            <a:lvl1pPr marL="0" indent="0" algn="ctr">
              <a:lnSpc>
                <a:spcPct val="100000"/>
              </a:lnSpc>
              <a:buFont typeface="Arial" panose="020B0604020202020204" pitchFamily="34" charset="0"/>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01</a:t>
            </a:r>
          </a:p>
          <a:p>
            <a:pPr lvl="0"/>
            <a:endParaRPr lang="en-US"/>
          </a:p>
        </p:txBody>
      </p:sp>
      <p:sp>
        <p:nvSpPr>
          <p:cNvPr id="29" name="Text Placeholder 3">
            <a:extLst>
              <a:ext uri="{FF2B5EF4-FFF2-40B4-BE49-F238E27FC236}">
                <a16:creationId xmlns:a16="http://schemas.microsoft.com/office/drawing/2014/main" id="{A2759CDC-E628-0256-692D-83AB3C64270F}"/>
              </a:ext>
            </a:extLst>
          </p:cNvPr>
          <p:cNvSpPr>
            <a:spLocks noGrp="1"/>
          </p:cNvSpPr>
          <p:nvPr>
            <p:ph type="body" sz="half" idx="34" hasCustomPrompt="1"/>
          </p:nvPr>
        </p:nvSpPr>
        <p:spPr>
          <a:xfrm>
            <a:off x="6240392" y="4365276"/>
            <a:ext cx="1144714" cy="1243660"/>
          </a:xfrm>
        </p:spPr>
        <p:txBody>
          <a:bodyPr>
            <a:normAutofit/>
          </a:bodyPr>
          <a:lstStyle>
            <a:lvl1pPr marL="0" indent="0" algn="ctr">
              <a:lnSpc>
                <a:spcPct val="100000"/>
              </a:lnSpc>
              <a:buFont typeface="Arial" panose="020B0604020202020204" pitchFamily="34" charset="0"/>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04</a:t>
            </a:r>
          </a:p>
          <a:p>
            <a:pPr lvl="0"/>
            <a:endParaRPr lang="en-US"/>
          </a:p>
        </p:txBody>
      </p:sp>
      <p:sp>
        <p:nvSpPr>
          <p:cNvPr id="30" name="Text Placeholder 3">
            <a:extLst>
              <a:ext uri="{FF2B5EF4-FFF2-40B4-BE49-F238E27FC236}">
                <a16:creationId xmlns:a16="http://schemas.microsoft.com/office/drawing/2014/main" id="{28C630A3-4C7B-AF21-5033-898B9B8DC632}"/>
              </a:ext>
            </a:extLst>
          </p:cNvPr>
          <p:cNvSpPr>
            <a:spLocks noGrp="1"/>
          </p:cNvSpPr>
          <p:nvPr>
            <p:ph type="body" sz="half" idx="35" hasCustomPrompt="1"/>
          </p:nvPr>
        </p:nvSpPr>
        <p:spPr>
          <a:xfrm>
            <a:off x="4622077" y="4365276"/>
            <a:ext cx="1144714" cy="1243660"/>
          </a:xfrm>
        </p:spPr>
        <p:txBody>
          <a:bodyPr>
            <a:normAutofit/>
          </a:bodyPr>
          <a:lstStyle>
            <a:lvl1pPr marL="0" indent="0" algn="ctr">
              <a:lnSpc>
                <a:spcPct val="100000"/>
              </a:lnSpc>
              <a:buFont typeface="Arial" panose="020B0604020202020204" pitchFamily="34" charset="0"/>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a:t>
            </a:r>
          </a:p>
          <a:p>
            <a:pPr lvl="0"/>
            <a:r>
              <a:rPr lang="en-US"/>
              <a:t>TITLE 02</a:t>
            </a:r>
          </a:p>
          <a:p>
            <a:pPr lvl="0"/>
            <a:endParaRPr lang="en-US"/>
          </a:p>
        </p:txBody>
      </p:sp>
    </p:spTree>
    <p:extLst>
      <p:ext uri="{BB962C8B-B14F-4D97-AF65-F5344CB8AC3E}">
        <p14:creationId xmlns:p14="http://schemas.microsoft.com/office/powerpoint/2010/main" val="88308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4293-676E-5D88-0A04-15B5D08CDD8C}"/>
              </a:ext>
            </a:extLst>
          </p:cNvPr>
          <p:cNvSpPr>
            <a:spLocks noGrp="1"/>
          </p:cNvSpPr>
          <p:nvPr>
            <p:ph type="title" hasCustomPrompt="1"/>
          </p:nvPr>
        </p:nvSpPr>
        <p:spPr/>
        <p:txBody>
          <a:bodyPr>
            <a:normAutofit/>
          </a:bodyPr>
          <a:lstStyle>
            <a:lvl1pPr>
              <a:defRPr sz="4000"/>
            </a:lvl1pPr>
          </a:lstStyle>
          <a:p>
            <a:r>
              <a:rPr lang="en-US"/>
              <a:t>Full Text Slide</a:t>
            </a:r>
          </a:p>
        </p:txBody>
      </p:sp>
      <p:sp>
        <p:nvSpPr>
          <p:cNvPr id="3" name="Content Placeholder 2">
            <a:extLst>
              <a:ext uri="{FF2B5EF4-FFF2-40B4-BE49-F238E27FC236}">
                <a16:creationId xmlns:a16="http://schemas.microsoft.com/office/drawing/2014/main" id="{F61D7C5A-0C27-E68E-A5F5-34D48D28BD62}"/>
              </a:ext>
            </a:extLst>
          </p:cNvPr>
          <p:cNvSpPr>
            <a:spLocks noGrp="1"/>
          </p:cNvSpPr>
          <p:nvPr>
            <p:ph idx="1" hasCustomPrompt="1"/>
          </p:nvPr>
        </p:nvSpPr>
        <p:spPr>
          <a:xfrm>
            <a:off x="838200" y="1825625"/>
            <a:ext cx="10515600" cy="4325790"/>
          </a:xfrm>
        </p:spPr>
        <p:txBody>
          <a:bodyPr>
            <a:normAutofit/>
          </a:bodyPr>
          <a:lstStyle>
            <a:lvl1pPr marL="0" indent="0">
              <a:buNone/>
              <a:defRPr sz="2400"/>
            </a:lvl1pPr>
          </a:lstStyle>
          <a:p>
            <a:pPr lvl="0"/>
            <a:r>
              <a:rPr lang="en-US"/>
              <a:t>Click to edit body text</a:t>
            </a:r>
          </a:p>
        </p:txBody>
      </p:sp>
      <p:pic>
        <p:nvPicPr>
          <p:cNvPr id="7" name="Picture 6" descr="A hand print with rainbow colors&#10;&#10;Description automatically generated">
            <a:extLst>
              <a:ext uri="{FF2B5EF4-FFF2-40B4-BE49-F238E27FC236}">
                <a16:creationId xmlns:a16="http://schemas.microsoft.com/office/drawing/2014/main" id="{4BEEF8CD-0DA5-01C7-6B7F-CEBBC56436AF}"/>
              </a:ext>
            </a:extLst>
          </p:cNvPr>
          <p:cNvPicPr>
            <a:picLocks noChangeAspect="1"/>
          </p:cNvPicPr>
          <p:nvPr userDrawn="1"/>
        </p:nvPicPr>
        <p:blipFill>
          <a:blip r:embed="rId2"/>
          <a:stretch>
            <a:fillRect/>
          </a:stretch>
        </p:blipFill>
        <p:spPr>
          <a:xfrm>
            <a:off x="10064198" y="365124"/>
            <a:ext cx="1289602" cy="1235870"/>
          </a:xfrm>
          <a:prstGeom prst="rect">
            <a:avLst/>
          </a:prstGeom>
        </p:spPr>
      </p:pic>
      <p:cxnSp>
        <p:nvCxnSpPr>
          <p:cNvPr id="9" name="Straight Connector 8">
            <a:extLst>
              <a:ext uri="{FF2B5EF4-FFF2-40B4-BE49-F238E27FC236}">
                <a16:creationId xmlns:a16="http://schemas.microsoft.com/office/drawing/2014/main" id="{E338C37C-F598-C4F5-ABD4-0D911E9B74FC}"/>
              </a:ext>
            </a:extLst>
          </p:cNvPr>
          <p:cNvCxnSpPr/>
          <p:nvPr userDrawn="1"/>
        </p:nvCxnSpPr>
        <p:spPr>
          <a:xfrm>
            <a:off x="838200" y="1690688"/>
            <a:ext cx="10515600" cy="0"/>
          </a:xfrm>
          <a:prstGeom prst="line">
            <a:avLst/>
          </a:prstGeom>
          <a:ln w="38100">
            <a:solidFill>
              <a:srgbClr val="9AD1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01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B67BC-82FC-F850-71FD-31CB92C49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E6644-4030-D278-32E8-07B4841DE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4C336-8F9D-64B1-AB47-91EF6D724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05467-3E43-4E07-9DE5-3E1C46DB95E1}" type="datetimeFigureOut">
              <a:rPr lang="en-US" smtClean="0"/>
              <a:t>12/15/2023</a:t>
            </a:fld>
            <a:endParaRPr lang="en-US"/>
          </a:p>
        </p:txBody>
      </p:sp>
      <p:sp>
        <p:nvSpPr>
          <p:cNvPr id="5" name="Footer Placeholder 4">
            <a:extLst>
              <a:ext uri="{FF2B5EF4-FFF2-40B4-BE49-F238E27FC236}">
                <a16:creationId xmlns:a16="http://schemas.microsoft.com/office/drawing/2014/main" id="{1F6AEC7E-34BB-7FCF-1138-019B85255B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3ED4B1-019A-A4EB-CD5C-2BA94608B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DE44E-1FAA-4DCD-9F1E-B572C5EC1795}" type="slidenum">
              <a:rPr lang="en-US" smtClean="0"/>
              <a:t>‹#›</a:t>
            </a:fld>
            <a:endParaRPr lang="en-US"/>
          </a:p>
        </p:txBody>
      </p:sp>
    </p:spTree>
    <p:extLst>
      <p:ext uri="{BB962C8B-B14F-4D97-AF65-F5344CB8AC3E}">
        <p14:creationId xmlns:p14="http://schemas.microsoft.com/office/powerpoint/2010/main" val="3501989949"/>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3" r:id="rId4"/>
    <p:sldLayoutId id="2147483677" r:id="rId5"/>
    <p:sldLayoutId id="2147483661" r:id="rId6"/>
    <p:sldLayoutId id="2147483660" r:id="rId7"/>
    <p:sldLayoutId id="2147483662" r:id="rId8"/>
    <p:sldLayoutId id="2147483663" r:id="rId9"/>
    <p:sldLayoutId id="2147483664" r:id="rId10"/>
    <p:sldLayoutId id="2147483665" r:id="rId11"/>
    <p:sldLayoutId id="2147483652" r:id="rId12"/>
    <p:sldLayoutId id="2147483666" r:id="rId13"/>
    <p:sldLayoutId id="2147483667" r:id="rId14"/>
    <p:sldLayoutId id="2147483668" r:id="rId15"/>
    <p:sldLayoutId id="2147483670" r:id="rId16"/>
    <p:sldLayoutId id="2147483671" r:id="rId17"/>
    <p:sldLayoutId id="2147483678" r:id="rId18"/>
    <p:sldLayoutId id="2147483672" r:id="rId19"/>
    <p:sldLayoutId id="2147483650" r:id="rId20"/>
    <p:sldLayoutId id="2147483654" r:id="rId21"/>
    <p:sldLayoutId id="2147483674" r:id="rId22"/>
  </p:sldLayoutIdLst>
  <p:txStyles>
    <p:titleStyle>
      <a:lvl1pPr algn="l" defTabSz="914400" rtl="0" eaLnBrk="1" latinLnBrk="0" hangingPunct="1">
        <a:lnSpc>
          <a:spcPct val="90000"/>
        </a:lnSpc>
        <a:spcBef>
          <a:spcPct val="0"/>
        </a:spcBef>
        <a:buNone/>
        <a:defRPr sz="48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93A2-96C8-1FB0-5694-1703E3266ECE}"/>
              </a:ext>
            </a:extLst>
          </p:cNvPr>
          <p:cNvSpPr>
            <a:spLocks noGrp="1"/>
          </p:cNvSpPr>
          <p:nvPr>
            <p:ph type="ctrTitle"/>
          </p:nvPr>
        </p:nvSpPr>
        <p:spPr/>
        <p:txBody>
          <a:bodyPr/>
          <a:lstStyle/>
          <a:p>
            <a:r>
              <a:rPr lang="en-US"/>
              <a:t>Annual Evaluation Report Highlights FY 2022-23</a:t>
            </a:r>
          </a:p>
        </p:txBody>
      </p:sp>
      <p:sp>
        <p:nvSpPr>
          <p:cNvPr id="3" name="Subtitle 2">
            <a:extLst>
              <a:ext uri="{FF2B5EF4-FFF2-40B4-BE49-F238E27FC236}">
                <a16:creationId xmlns:a16="http://schemas.microsoft.com/office/drawing/2014/main" id="{4D94AFD6-243C-9120-39B6-9A059AA8D58A}"/>
              </a:ext>
            </a:extLst>
          </p:cNvPr>
          <p:cNvSpPr>
            <a:spLocks noGrp="1"/>
          </p:cNvSpPr>
          <p:nvPr>
            <p:ph type="subTitle" idx="1"/>
          </p:nvPr>
        </p:nvSpPr>
        <p:spPr/>
        <p:txBody>
          <a:bodyPr vert="horz" lIns="91440" tIns="45720" rIns="91440" bIns="45720" rtlCol="0" anchor="t">
            <a:normAutofit fontScale="92500" lnSpcReduction="20000"/>
          </a:bodyPr>
          <a:lstStyle/>
          <a:p>
            <a:r>
              <a:rPr lang="en-US">
                <a:latin typeface="Avenir Next LT Pro Light"/>
                <a:ea typeface="Open Sans Light"/>
                <a:cs typeface="Open Sans Light"/>
              </a:rPr>
              <a:t>Applied Survey Research (ASR)</a:t>
            </a:r>
          </a:p>
          <a:p>
            <a:r>
              <a:rPr lang="en-US">
                <a:latin typeface="Avenir Next LT Pro Light"/>
                <a:ea typeface="Open Sans Light"/>
                <a:cs typeface="Open Sans Light"/>
              </a:rPr>
              <a:t>December 13, 2023</a:t>
            </a:r>
          </a:p>
        </p:txBody>
      </p:sp>
    </p:spTree>
    <p:extLst>
      <p:ext uri="{BB962C8B-B14F-4D97-AF65-F5344CB8AC3E}">
        <p14:creationId xmlns:p14="http://schemas.microsoft.com/office/powerpoint/2010/main" val="2992554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F8D8-95A8-8990-0D67-79C816210EED}"/>
              </a:ext>
            </a:extLst>
          </p:cNvPr>
          <p:cNvSpPr>
            <a:spLocks noGrp="1"/>
          </p:cNvSpPr>
          <p:nvPr>
            <p:ph type="title"/>
          </p:nvPr>
        </p:nvSpPr>
        <p:spPr/>
        <p:txBody>
          <a:bodyPr/>
          <a:lstStyle/>
          <a:p>
            <a:r>
              <a:rPr lang="en-US"/>
              <a:t>Evaluation Framework</a:t>
            </a:r>
            <a:br>
              <a:rPr lang="en-US"/>
            </a:br>
            <a:r>
              <a:rPr lang="en-US" sz="2800" i="1"/>
              <a:t>Results Based Accountability</a:t>
            </a:r>
            <a:endParaRPr lang="en-US" i="1"/>
          </a:p>
        </p:txBody>
      </p:sp>
      <p:sp>
        <p:nvSpPr>
          <p:cNvPr id="7" name="Text Placeholder 6">
            <a:extLst>
              <a:ext uri="{FF2B5EF4-FFF2-40B4-BE49-F238E27FC236}">
                <a16:creationId xmlns:a16="http://schemas.microsoft.com/office/drawing/2014/main" id="{79CD3BAA-9850-7A7F-2BF2-079D3AC93BC7}"/>
              </a:ext>
            </a:extLst>
          </p:cNvPr>
          <p:cNvSpPr>
            <a:spLocks noGrp="1"/>
          </p:cNvSpPr>
          <p:nvPr>
            <p:ph idx="1"/>
          </p:nvPr>
        </p:nvSpPr>
        <p:spPr>
          <a:xfrm>
            <a:off x="838200" y="1825625"/>
            <a:ext cx="8001000" cy="4325790"/>
          </a:xfrm>
        </p:spPr>
        <p:txBody>
          <a:bodyPr>
            <a:normAutofit/>
          </a:bodyPr>
          <a:lstStyle/>
          <a:p>
            <a:r>
              <a:rPr lang="en-US" b="1">
                <a:solidFill>
                  <a:schemeClr val="accent5"/>
                </a:solidFill>
              </a:rPr>
              <a:t>Program data </a:t>
            </a:r>
            <a:r>
              <a:rPr lang="en-US"/>
              <a:t>are used to highlight key characteristics of those individuals who participated in a program. </a:t>
            </a:r>
          </a:p>
          <a:p>
            <a:endParaRPr lang="en-US"/>
          </a:p>
          <a:p>
            <a:r>
              <a:rPr lang="en-US"/>
              <a:t>Program data are used to measure how well a program, agency, or service system is working.</a:t>
            </a:r>
          </a:p>
          <a:p>
            <a:pPr lvl="1"/>
            <a:r>
              <a:rPr lang="en-US">
                <a:solidFill>
                  <a:schemeClr val="accent5"/>
                </a:solidFill>
              </a:rPr>
              <a:t>HOW MUCH did we do?</a:t>
            </a:r>
          </a:p>
          <a:p>
            <a:pPr lvl="1"/>
            <a:r>
              <a:rPr lang="en-US">
                <a:solidFill>
                  <a:schemeClr val="accent5"/>
                </a:solidFill>
              </a:rPr>
              <a:t>HOW WELL did we do it?</a:t>
            </a:r>
          </a:p>
          <a:p>
            <a:pPr lvl="1"/>
            <a:r>
              <a:rPr lang="en-US">
                <a:solidFill>
                  <a:schemeClr val="accent5"/>
                </a:solidFill>
              </a:rPr>
              <a:t>Is anybody BETTER OFF as a result? </a:t>
            </a:r>
          </a:p>
        </p:txBody>
      </p:sp>
      <p:sp>
        <p:nvSpPr>
          <p:cNvPr id="20" name="Oval 19">
            <a:extLst>
              <a:ext uri="{FF2B5EF4-FFF2-40B4-BE49-F238E27FC236}">
                <a16:creationId xmlns:a16="http://schemas.microsoft.com/office/drawing/2014/main" id="{E72E6D69-DC1F-073C-5C51-2F04D43E87CE}"/>
              </a:ext>
            </a:extLst>
          </p:cNvPr>
          <p:cNvSpPr/>
          <p:nvPr/>
        </p:nvSpPr>
        <p:spPr>
          <a:xfrm>
            <a:off x="9503931" y="1953510"/>
            <a:ext cx="1711230" cy="1789282"/>
          </a:xfrm>
          <a:prstGeom prst="ellipse">
            <a:avLst/>
          </a:prstGeom>
          <a:solidFill>
            <a:schemeClr val="bg2">
              <a:lumMod val="60000"/>
              <a:lumOff val="40000"/>
              <a:alpha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333539"/>
                </a:solidFill>
                <a:effectLst/>
                <a:latin typeface="Arial" panose="020B0604020202020204" pitchFamily="34" charset="0"/>
                <a:ea typeface="Times New Roman" panose="02020603050405020304" pitchFamily="18" charset="0"/>
                <a:cs typeface="Arial" panose="020B0604020202020204" pitchFamily="34" charset="0"/>
              </a:rPr>
              <a:t>Community Result</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Oval 2">
            <a:extLst>
              <a:ext uri="{FF2B5EF4-FFF2-40B4-BE49-F238E27FC236}">
                <a16:creationId xmlns:a16="http://schemas.microsoft.com/office/drawing/2014/main" id="{022058CC-5D76-E56F-523E-1223D67A23CD}"/>
              </a:ext>
            </a:extLst>
          </p:cNvPr>
          <p:cNvSpPr/>
          <p:nvPr/>
        </p:nvSpPr>
        <p:spPr>
          <a:xfrm>
            <a:off x="8801561" y="3115208"/>
            <a:ext cx="1711230" cy="1789282"/>
          </a:xfrm>
          <a:prstGeom prst="ellipse">
            <a:avLst/>
          </a:prstGeom>
          <a:solidFill>
            <a:srgbClr val="8EC63F">
              <a:alpha val="4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333539"/>
                </a:solidFill>
                <a:effectLst/>
                <a:latin typeface="Arial" panose="020B0604020202020204" pitchFamily="34" charset="0"/>
                <a:ea typeface="Times New Roman" panose="02020603050405020304" pitchFamily="18" charset="0"/>
                <a:cs typeface="Arial" panose="020B0604020202020204" pitchFamily="34" charset="0"/>
              </a:rPr>
              <a:t>Population Data</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Oval 3">
            <a:extLst>
              <a:ext uri="{FF2B5EF4-FFF2-40B4-BE49-F238E27FC236}">
                <a16:creationId xmlns:a16="http://schemas.microsoft.com/office/drawing/2014/main" id="{6C896AFE-F71A-51D7-08A8-C16F46771C84}"/>
              </a:ext>
            </a:extLst>
          </p:cNvPr>
          <p:cNvSpPr/>
          <p:nvPr/>
        </p:nvSpPr>
        <p:spPr>
          <a:xfrm>
            <a:off x="10206303" y="3115208"/>
            <a:ext cx="1711230" cy="1789282"/>
          </a:xfrm>
          <a:prstGeom prst="ellipse">
            <a:avLst/>
          </a:prstGeom>
          <a:solidFill>
            <a:srgbClr val="F3924A">
              <a:alpha val="40000"/>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333539"/>
                </a:solidFill>
                <a:effectLst/>
                <a:latin typeface="Arial" panose="020B0604020202020204" pitchFamily="34" charset="0"/>
                <a:ea typeface="Times New Roman" panose="02020603050405020304" pitchFamily="18" charset="0"/>
                <a:cs typeface="Arial" panose="020B0604020202020204" pitchFamily="34" charset="0"/>
              </a:rPr>
              <a:t>Program Data</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 Box 2">
            <a:extLst>
              <a:ext uri="{FF2B5EF4-FFF2-40B4-BE49-F238E27FC236}">
                <a16:creationId xmlns:a16="http://schemas.microsoft.com/office/drawing/2014/main" id="{6B56E8B3-A92D-9607-DE66-4696E2AC29AD}"/>
              </a:ext>
            </a:extLst>
          </p:cNvPr>
          <p:cNvSpPr txBox="1">
            <a:spLocks noChangeArrowheads="1"/>
          </p:cNvSpPr>
          <p:nvPr/>
        </p:nvSpPr>
        <p:spPr bwMode="auto">
          <a:xfrm>
            <a:off x="9585112" y="3366370"/>
            <a:ext cx="1548867" cy="523220"/>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2800" b="1">
                <a:solidFill>
                  <a:srgbClr val="FFFFFF"/>
                </a:solidFill>
                <a:effectLst>
                  <a:glow rad="101600">
                    <a:schemeClr val="tx1">
                      <a:alpha val="60000"/>
                    </a:schemeClr>
                  </a:glow>
                </a:effectLst>
                <a:latin typeface="Arial" panose="020B0604020202020204" pitchFamily="34" charset="0"/>
                <a:ea typeface="Times New Roman" panose="02020603050405020304" pitchFamily="18" charset="0"/>
                <a:cs typeface="Arial" panose="020B0604020202020204" pitchFamily="34" charset="0"/>
              </a:rPr>
              <a:t>Equity</a:t>
            </a:r>
            <a:endParaRPr lang="en-US" sz="2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191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5919-5498-E7ED-3ECC-E75DD7DC54F1}"/>
              </a:ext>
            </a:extLst>
          </p:cNvPr>
          <p:cNvSpPr>
            <a:spLocks noGrp="1"/>
          </p:cNvSpPr>
          <p:nvPr>
            <p:ph type="title"/>
          </p:nvPr>
        </p:nvSpPr>
        <p:spPr/>
        <p:txBody>
          <a:bodyPr/>
          <a:lstStyle/>
          <a:p>
            <a:r>
              <a:rPr lang="en-US"/>
              <a:t>Landscape of Santa Clara County</a:t>
            </a:r>
          </a:p>
        </p:txBody>
      </p:sp>
      <p:sp>
        <p:nvSpPr>
          <p:cNvPr id="3" name="Content Placeholder 2">
            <a:extLst>
              <a:ext uri="{FF2B5EF4-FFF2-40B4-BE49-F238E27FC236}">
                <a16:creationId xmlns:a16="http://schemas.microsoft.com/office/drawing/2014/main" id="{6F475C04-C177-E456-9414-C2AB2424FC95}"/>
              </a:ext>
            </a:extLst>
          </p:cNvPr>
          <p:cNvSpPr>
            <a:spLocks noGrp="1"/>
          </p:cNvSpPr>
          <p:nvPr>
            <p:ph idx="1"/>
          </p:nvPr>
        </p:nvSpPr>
        <p:spPr>
          <a:xfrm>
            <a:off x="838201" y="1825625"/>
            <a:ext cx="7391400" cy="4325790"/>
          </a:xfrm>
        </p:spPr>
        <p:txBody>
          <a:bodyPr/>
          <a:lstStyle/>
          <a:p>
            <a:r>
              <a:rPr lang="en-US"/>
              <a:t>The Evaluation Report includes a section titled </a:t>
            </a:r>
            <a:r>
              <a:rPr lang="en-US" b="1">
                <a:solidFill>
                  <a:schemeClr val="accent3"/>
                </a:solidFill>
              </a:rPr>
              <a:t>“Landscape of Santa Clara County” </a:t>
            </a:r>
            <a:r>
              <a:rPr lang="en-US"/>
              <a:t>to highlight some of the population data that your teams expressed an interest in monitoring.</a:t>
            </a:r>
          </a:p>
          <a:p>
            <a:endParaRPr lang="en-US"/>
          </a:p>
          <a:p>
            <a:r>
              <a:rPr lang="en-US"/>
              <a:t>These </a:t>
            </a:r>
            <a:r>
              <a:rPr lang="en-US" b="1">
                <a:solidFill>
                  <a:schemeClr val="accent3"/>
                </a:solidFill>
              </a:rPr>
              <a:t>population data </a:t>
            </a:r>
            <a:r>
              <a:rPr lang="en-US"/>
              <a:t>serve as indicators for the needs of families throughout the county, shedding light on the well-being of children and families in alignment with the priority populations outlined in the new Strategic Plan.</a:t>
            </a:r>
          </a:p>
          <a:p>
            <a:endParaRPr lang="en-US"/>
          </a:p>
        </p:txBody>
      </p:sp>
      <p:pic>
        <p:nvPicPr>
          <p:cNvPr id="4" name="Picture 3">
            <a:extLst>
              <a:ext uri="{FF2B5EF4-FFF2-40B4-BE49-F238E27FC236}">
                <a16:creationId xmlns:a16="http://schemas.microsoft.com/office/drawing/2014/main" id="{21B82CA9-3771-7EF6-9A13-AE78856F89EF}"/>
              </a:ext>
            </a:extLst>
          </p:cNvPr>
          <p:cNvPicPr>
            <a:picLocks noChangeAspect="1"/>
          </p:cNvPicPr>
          <p:nvPr/>
        </p:nvPicPr>
        <p:blipFill>
          <a:blip r:embed="rId2"/>
          <a:stretch>
            <a:fillRect/>
          </a:stretch>
        </p:blipFill>
        <p:spPr>
          <a:xfrm>
            <a:off x="8393895" y="2057401"/>
            <a:ext cx="3381886" cy="4435474"/>
          </a:xfrm>
          <a:prstGeom prst="rect">
            <a:avLst/>
          </a:prstGeom>
          <a:ln w="7620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98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F3A0-6904-1A3C-1E8E-C5ADBE7FA5DD}"/>
              </a:ext>
            </a:extLst>
          </p:cNvPr>
          <p:cNvSpPr>
            <a:spLocks noGrp="1"/>
          </p:cNvSpPr>
          <p:nvPr>
            <p:ph type="title"/>
          </p:nvPr>
        </p:nvSpPr>
        <p:spPr/>
        <p:txBody>
          <a:bodyPr/>
          <a:lstStyle/>
          <a:p>
            <a:r>
              <a:rPr lang="en-US"/>
              <a:t>Program Data</a:t>
            </a:r>
          </a:p>
        </p:txBody>
      </p:sp>
      <p:sp>
        <p:nvSpPr>
          <p:cNvPr id="3" name="Content Placeholder 2">
            <a:extLst>
              <a:ext uri="{FF2B5EF4-FFF2-40B4-BE49-F238E27FC236}">
                <a16:creationId xmlns:a16="http://schemas.microsoft.com/office/drawing/2014/main" id="{7B11C8E0-EDF8-5F47-4E42-02E215670D02}"/>
              </a:ext>
            </a:extLst>
          </p:cNvPr>
          <p:cNvSpPr>
            <a:spLocks noGrp="1"/>
          </p:cNvSpPr>
          <p:nvPr>
            <p:ph idx="1"/>
          </p:nvPr>
        </p:nvSpPr>
        <p:spPr>
          <a:xfrm>
            <a:off x="838200" y="1825625"/>
            <a:ext cx="8066314" cy="4325790"/>
          </a:xfrm>
        </p:spPr>
        <p:txBody>
          <a:bodyPr vert="horz" lIns="91440" tIns="45720" rIns="91440" bIns="45720" rtlCol="0" anchor="t">
            <a:normAutofit/>
          </a:bodyPr>
          <a:lstStyle/>
          <a:p>
            <a:r>
              <a:rPr lang="en-US">
                <a:latin typeface="Avenir Next LT Pro Light"/>
                <a:ea typeface="Open Sans Light"/>
                <a:cs typeface="Open Sans Light"/>
              </a:rPr>
              <a:t>The Evaluation Report brings together population data and program data to tell the story of community needs and FIRST 5 programs/efforts to address those needs. </a:t>
            </a:r>
            <a:endParaRPr lang="en-US"/>
          </a:p>
          <a:p>
            <a:endParaRPr lang="en-US"/>
          </a:p>
          <a:p>
            <a:r>
              <a:rPr lang="en-US">
                <a:latin typeface="Avenir Next LT Pro Light"/>
                <a:ea typeface="Open Sans Light"/>
                <a:cs typeface="Open Sans Light"/>
              </a:rPr>
              <a:t>Program data tells the story of how well your programs are doing to meet the needs of families served.</a:t>
            </a:r>
          </a:p>
          <a:p>
            <a:endParaRPr lang="en-US"/>
          </a:p>
          <a:p>
            <a:r>
              <a:rPr lang="en-US">
                <a:latin typeface="Avenir Next LT Pro Light"/>
                <a:ea typeface="Open Sans Light"/>
                <a:cs typeface="Open Sans Light"/>
              </a:rPr>
              <a:t>Program measures are outlined in FIRST 5 contracts, service agreements, and program-specific evaluation plans.</a:t>
            </a:r>
          </a:p>
          <a:p>
            <a:endParaRPr lang="en-US"/>
          </a:p>
        </p:txBody>
      </p:sp>
      <p:graphicFrame>
        <p:nvGraphicFramePr>
          <p:cNvPr id="4" name="Table 3">
            <a:extLst>
              <a:ext uri="{FF2B5EF4-FFF2-40B4-BE49-F238E27FC236}">
                <a16:creationId xmlns:a16="http://schemas.microsoft.com/office/drawing/2014/main" id="{F8C93668-AF56-5F36-3665-A2D694D6EC47}"/>
              </a:ext>
            </a:extLst>
          </p:cNvPr>
          <p:cNvGraphicFramePr>
            <a:graphicFrameLocks noGrp="1"/>
          </p:cNvGraphicFramePr>
          <p:nvPr>
            <p:extLst>
              <p:ext uri="{D42A27DB-BD31-4B8C-83A1-F6EECF244321}">
                <p14:modId xmlns:p14="http://schemas.microsoft.com/office/powerpoint/2010/main" val="919198651"/>
              </p:ext>
            </p:extLst>
          </p:nvPr>
        </p:nvGraphicFramePr>
        <p:xfrm>
          <a:off x="9211778" y="1825625"/>
          <a:ext cx="2455145" cy="4389120"/>
        </p:xfrm>
        <a:graphic>
          <a:graphicData uri="http://schemas.openxmlformats.org/drawingml/2006/table">
            <a:tbl>
              <a:tblPr firstRow="1" firstCol="1" bandRow="1"/>
              <a:tblGrid>
                <a:gridCol w="2455145">
                  <a:extLst>
                    <a:ext uri="{9D8B030D-6E8A-4147-A177-3AD203B41FA5}">
                      <a16:colId xmlns:a16="http://schemas.microsoft.com/office/drawing/2014/main" val="3164453501"/>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chemeClr val="accent5"/>
                          </a:solidFill>
                          <a:effectLst/>
                          <a:latin typeface="Tw Cen MT" panose="020B0602020104020603" pitchFamily="34" charset="0"/>
                          <a:ea typeface="Times New Roman" panose="02020603050405020304" pitchFamily="18" charset="0"/>
                          <a:cs typeface="Aharoni" panose="02010803020104030203" pitchFamily="2" charset="-79"/>
                        </a:rPr>
                        <a:t>3,236 </a:t>
                      </a:r>
                      <a:r>
                        <a:rPr lang="en-US" sz="1800" b="1">
                          <a:solidFill>
                            <a:schemeClr val="accent5"/>
                          </a:solidFill>
                          <a:effectLst/>
                          <a:latin typeface="Tw Cen MT" panose="020B0602020104020603" pitchFamily="34" charset="0"/>
                          <a:ea typeface="Times New Roman" panose="02020603050405020304" pitchFamily="18" charset="0"/>
                          <a:cs typeface="Aharoni" panose="02010803020104030203" pitchFamily="2" charset="-79"/>
                        </a:rPr>
                        <a:t>families were served at Family Resource Centers</a:t>
                      </a:r>
                      <a:endParaRPr lang="en-US" sz="180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49861218"/>
                  </a:ext>
                </a:extLst>
              </a:tr>
              <a:tr h="548640">
                <a:tc>
                  <a:txBody>
                    <a:bodyPr/>
                    <a:lstStyle/>
                    <a:p>
                      <a:pPr marL="0" marR="0" algn="l">
                        <a:spcBef>
                          <a:spcPts val="0"/>
                        </a:spcBef>
                        <a:spcAft>
                          <a:spcPts val="0"/>
                        </a:spcAft>
                      </a:pPr>
                      <a:endPar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endParaRPr>
                    </a:p>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chemeClr val="accent5"/>
                          </a:solidFill>
                          <a:effectLst/>
                          <a:latin typeface="Tw Cen MT" panose="020B0602020104020603" pitchFamily="34" charset="0"/>
                          <a:ea typeface="Times New Roman" panose="02020603050405020304" pitchFamily="18" charset="0"/>
                          <a:cs typeface="Aharoni" panose="02010803020104030203" pitchFamily="2" charset="-79"/>
                        </a:rPr>
                        <a:t>1,512 </a:t>
                      </a:r>
                      <a:r>
                        <a:rPr lang="en-US" sz="1800" b="1">
                          <a:solidFill>
                            <a:schemeClr val="accent5"/>
                          </a:solidFill>
                          <a:effectLst/>
                          <a:latin typeface="Tw Cen MT" panose="020B0602020104020603" pitchFamily="34" charset="0"/>
                          <a:ea typeface="Times New Roman" panose="02020603050405020304" pitchFamily="18" charset="0"/>
                          <a:cs typeface="Aharoni" panose="02010803020104030203" pitchFamily="2" charset="-79"/>
                        </a:rPr>
                        <a:t>parents engaged in parenting education workshops</a:t>
                      </a:r>
                      <a:endParaRPr lang="en-US" sz="180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234367882"/>
                  </a:ext>
                </a:extLst>
              </a:tr>
              <a:tr h="548640">
                <a:tc>
                  <a:txBody>
                    <a:bodyPr/>
                    <a:lstStyle/>
                    <a:p>
                      <a:pPr marL="0" marR="0" algn="l">
                        <a:spcBef>
                          <a:spcPts val="0"/>
                        </a:spcBef>
                        <a:spcAft>
                          <a:spcPts val="0"/>
                        </a:spcAft>
                      </a:pPr>
                      <a:endPar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endParaRPr>
                    </a:p>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chemeClr val="accent5"/>
                          </a:solidFill>
                          <a:effectLst/>
                          <a:latin typeface="Tw Cen MT" panose="020B0602020104020603" pitchFamily="34" charset="0"/>
                          <a:ea typeface="Times New Roman" panose="02020603050405020304" pitchFamily="18" charset="0"/>
                          <a:cs typeface="Aharoni" panose="02010803020104030203" pitchFamily="2" charset="-79"/>
                        </a:rPr>
                        <a:t>Up to 95% </a:t>
                      </a:r>
                      <a:r>
                        <a:rPr lang="en-US" sz="1800" b="1">
                          <a:solidFill>
                            <a:schemeClr val="accent5"/>
                          </a:solidFill>
                          <a:effectLst/>
                          <a:latin typeface="Tw Cen MT" panose="020B0602020104020603" pitchFamily="34" charset="0"/>
                          <a:ea typeface="Times New Roman" panose="02020603050405020304" pitchFamily="18" charset="0"/>
                          <a:cs typeface="Aharoni" panose="02010803020104030203" pitchFamily="2" charset="-79"/>
                        </a:rPr>
                        <a:t>of caregivers report increased knowledge and parenting skills</a:t>
                      </a:r>
                      <a:endParaRPr lang="en-US" sz="180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95986377"/>
                  </a:ext>
                </a:extLst>
              </a:tr>
            </a:tbl>
          </a:graphicData>
        </a:graphic>
      </p:graphicFrame>
    </p:spTree>
    <p:extLst>
      <p:ext uri="{BB962C8B-B14F-4D97-AF65-F5344CB8AC3E}">
        <p14:creationId xmlns:p14="http://schemas.microsoft.com/office/powerpoint/2010/main" val="2807096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08EB-43A0-CE4D-B61A-2D2D3CB0B920}"/>
              </a:ext>
            </a:extLst>
          </p:cNvPr>
          <p:cNvSpPr>
            <a:spLocks noGrp="1"/>
          </p:cNvSpPr>
          <p:nvPr>
            <p:ph type="title"/>
          </p:nvPr>
        </p:nvSpPr>
        <p:spPr/>
        <p:txBody>
          <a:bodyPr/>
          <a:lstStyle/>
          <a:p>
            <a:r>
              <a:rPr lang="en-US"/>
              <a:t>Domains</a:t>
            </a:r>
          </a:p>
        </p:txBody>
      </p:sp>
      <p:sp>
        <p:nvSpPr>
          <p:cNvPr id="3" name="Content Placeholder 2">
            <a:extLst>
              <a:ext uri="{FF2B5EF4-FFF2-40B4-BE49-F238E27FC236}">
                <a16:creationId xmlns:a16="http://schemas.microsoft.com/office/drawing/2014/main" id="{9F600798-E80B-3C3D-6C6C-A4B144CFF776}"/>
              </a:ext>
            </a:extLst>
          </p:cNvPr>
          <p:cNvSpPr>
            <a:spLocks noGrp="1"/>
          </p:cNvSpPr>
          <p:nvPr>
            <p:ph type="body" sz="half" idx="2"/>
          </p:nvPr>
        </p:nvSpPr>
        <p:spPr/>
        <p:txBody>
          <a:bodyPr/>
          <a:lstStyle/>
          <a:p>
            <a:r>
              <a:rPr lang="en-US"/>
              <a:t>Strengthening Families</a:t>
            </a:r>
          </a:p>
        </p:txBody>
      </p:sp>
      <p:sp>
        <p:nvSpPr>
          <p:cNvPr id="18" name="Text Placeholder 17">
            <a:extLst>
              <a:ext uri="{FF2B5EF4-FFF2-40B4-BE49-F238E27FC236}">
                <a16:creationId xmlns:a16="http://schemas.microsoft.com/office/drawing/2014/main" id="{27F81F5E-D12B-F5E9-1547-5E18B018903B}"/>
              </a:ext>
            </a:extLst>
          </p:cNvPr>
          <p:cNvSpPr>
            <a:spLocks noGrp="1"/>
          </p:cNvSpPr>
          <p:nvPr>
            <p:ph type="body" sz="half" idx="10"/>
          </p:nvPr>
        </p:nvSpPr>
        <p:spPr/>
        <p:txBody>
          <a:bodyPr/>
          <a:lstStyle/>
          <a:p>
            <a:r>
              <a:rPr lang="en-US"/>
              <a:t>Promoting Health and Wellness</a:t>
            </a:r>
          </a:p>
        </p:txBody>
      </p:sp>
      <p:sp>
        <p:nvSpPr>
          <p:cNvPr id="19" name="Text Placeholder 18">
            <a:extLst>
              <a:ext uri="{FF2B5EF4-FFF2-40B4-BE49-F238E27FC236}">
                <a16:creationId xmlns:a16="http://schemas.microsoft.com/office/drawing/2014/main" id="{9530CA1F-12AA-CD56-A565-250469E05F4E}"/>
              </a:ext>
            </a:extLst>
          </p:cNvPr>
          <p:cNvSpPr>
            <a:spLocks noGrp="1"/>
          </p:cNvSpPr>
          <p:nvPr>
            <p:ph type="body" sz="half" idx="11"/>
          </p:nvPr>
        </p:nvSpPr>
        <p:spPr/>
        <p:txBody>
          <a:bodyPr/>
          <a:lstStyle/>
          <a:p>
            <a:r>
              <a:rPr lang="en-US"/>
              <a:t>Improving Access to Quality Early Learning and Care</a:t>
            </a:r>
          </a:p>
        </p:txBody>
      </p:sp>
      <p:sp>
        <p:nvSpPr>
          <p:cNvPr id="20" name="Text Placeholder 19">
            <a:extLst>
              <a:ext uri="{FF2B5EF4-FFF2-40B4-BE49-F238E27FC236}">
                <a16:creationId xmlns:a16="http://schemas.microsoft.com/office/drawing/2014/main" id="{E319922C-0640-AFD8-BC67-94EABBEAA063}"/>
              </a:ext>
            </a:extLst>
          </p:cNvPr>
          <p:cNvSpPr>
            <a:spLocks noGrp="1"/>
          </p:cNvSpPr>
          <p:nvPr>
            <p:ph type="body" sz="half" idx="12"/>
          </p:nvPr>
        </p:nvSpPr>
        <p:spPr/>
        <p:txBody>
          <a:bodyPr/>
          <a:lstStyle/>
          <a:p>
            <a:r>
              <a:rPr lang="en-US"/>
              <a:t>Strengthening the Workforce</a:t>
            </a:r>
          </a:p>
        </p:txBody>
      </p:sp>
      <p:sp>
        <p:nvSpPr>
          <p:cNvPr id="21" name="Text Placeholder 20">
            <a:extLst>
              <a:ext uri="{FF2B5EF4-FFF2-40B4-BE49-F238E27FC236}">
                <a16:creationId xmlns:a16="http://schemas.microsoft.com/office/drawing/2014/main" id="{853CF381-6652-369B-2337-FBC07EFBB241}"/>
              </a:ext>
            </a:extLst>
          </p:cNvPr>
          <p:cNvSpPr>
            <a:spLocks noGrp="1"/>
          </p:cNvSpPr>
          <p:nvPr>
            <p:ph type="body" sz="half" idx="13"/>
          </p:nvPr>
        </p:nvSpPr>
        <p:spPr/>
        <p:txBody>
          <a:bodyPr/>
          <a:lstStyle/>
          <a:p>
            <a:r>
              <a:rPr lang="en-US"/>
              <a:t>Advocacy and Awareness</a:t>
            </a:r>
          </a:p>
        </p:txBody>
      </p:sp>
      <p:sp>
        <p:nvSpPr>
          <p:cNvPr id="5" name="TextBox 4">
            <a:extLst>
              <a:ext uri="{FF2B5EF4-FFF2-40B4-BE49-F238E27FC236}">
                <a16:creationId xmlns:a16="http://schemas.microsoft.com/office/drawing/2014/main" id="{FFB5A028-1545-04CA-B930-7F98AAF2ED6C}"/>
              </a:ext>
            </a:extLst>
          </p:cNvPr>
          <p:cNvSpPr txBox="1"/>
          <p:nvPr/>
        </p:nvSpPr>
        <p:spPr>
          <a:xfrm>
            <a:off x="3157193" y="574005"/>
            <a:ext cx="6797512" cy="923330"/>
          </a:xfrm>
          <a:prstGeom prst="rect">
            <a:avLst/>
          </a:prstGeom>
          <a:noFill/>
        </p:spPr>
        <p:txBody>
          <a:bodyPr wrap="square">
            <a:spAutoFit/>
          </a:bodyPr>
          <a:lstStyle/>
          <a:p>
            <a:r>
              <a:rPr lang="en-US">
                <a:solidFill>
                  <a:schemeClr val="bg2"/>
                </a:solidFill>
                <a:latin typeface="Avenir Next LT Pro Light" panose="020B0304020202020204" pitchFamily="34" charset="0"/>
              </a:rPr>
              <a:t>To better tell the story of integrated efforts across FIRST 5 Santa Clara County internal teams, we restructured the evaluation report around five domains.</a:t>
            </a:r>
          </a:p>
        </p:txBody>
      </p:sp>
      <p:sp>
        <p:nvSpPr>
          <p:cNvPr id="4" name="Rectangle 3">
            <a:extLst>
              <a:ext uri="{FF2B5EF4-FFF2-40B4-BE49-F238E27FC236}">
                <a16:creationId xmlns:a16="http://schemas.microsoft.com/office/drawing/2014/main" id="{69BBC873-E5C1-6241-09BD-BA7A5A589BE2}"/>
              </a:ext>
            </a:extLst>
          </p:cNvPr>
          <p:cNvSpPr/>
          <p:nvPr/>
        </p:nvSpPr>
        <p:spPr>
          <a:xfrm>
            <a:off x="6159500" y="5278437"/>
            <a:ext cx="1682750" cy="1285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4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A623C-90D8-E75B-3F79-C7965E8402C8}"/>
              </a:ext>
            </a:extLst>
          </p:cNvPr>
          <p:cNvSpPr>
            <a:spLocks noGrp="1"/>
          </p:cNvSpPr>
          <p:nvPr>
            <p:ph type="ctrTitle"/>
          </p:nvPr>
        </p:nvSpPr>
        <p:spPr/>
        <p:txBody>
          <a:bodyPr>
            <a:normAutofit fontScale="90000"/>
          </a:bodyPr>
          <a:lstStyle/>
          <a:p>
            <a:r>
              <a:rPr lang="en-US"/>
              <a:t>Highlights from the Evaluation</a:t>
            </a:r>
          </a:p>
        </p:txBody>
      </p:sp>
    </p:spTree>
    <p:extLst>
      <p:ext uri="{BB962C8B-B14F-4D97-AF65-F5344CB8AC3E}">
        <p14:creationId xmlns:p14="http://schemas.microsoft.com/office/powerpoint/2010/main" val="2694723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A956-ED86-7E0B-CCDA-195E12AE085F}"/>
              </a:ext>
            </a:extLst>
          </p:cNvPr>
          <p:cNvSpPr>
            <a:spLocks noGrp="1"/>
          </p:cNvSpPr>
          <p:nvPr>
            <p:ph type="title"/>
          </p:nvPr>
        </p:nvSpPr>
        <p:spPr/>
        <p:txBody>
          <a:bodyPr/>
          <a:lstStyle/>
          <a:p>
            <a:r>
              <a:rPr lang="en-US"/>
              <a:t>Number of Clients Served</a:t>
            </a:r>
          </a:p>
        </p:txBody>
      </p:sp>
      <p:graphicFrame>
        <p:nvGraphicFramePr>
          <p:cNvPr id="13" name="Chart 12" descr="P329C1T2#yIS1">
            <a:extLst>
              <a:ext uri="{FF2B5EF4-FFF2-40B4-BE49-F238E27FC236}">
                <a16:creationId xmlns:a16="http://schemas.microsoft.com/office/drawing/2014/main" id="{D1BEE1BF-D048-8B33-AB71-C1969A56AD46}"/>
              </a:ext>
            </a:extLst>
          </p:cNvPr>
          <p:cNvGraphicFramePr/>
          <p:nvPr>
            <p:extLst>
              <p:ext uri="{D42A27DB-BD31-4B8C-83A1-F6EECF244321}">
                <p14:modId xmlns:p14="http://schemas.microsoft.com/office/powerpoint/2010/main" val="3725423662"/>
              </p:ext>
            </p:extLst>
          </p:nvPr>
        </p:nvGraphicFramePr>
        <p:xfrm>
          <a:off x="838200" y="2336523"/>
          <a:ext cx="4545648" cy="29590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descr="P331C2T2#yIS1">
            <a:extLst>
              <a:ext uri="{FF2B5EF4-FFF2-40B4-BE49-F238E27FC236}">
                <a16:creationId xmlns:a16="http://schemas.microsoft.com/office/drawing/2014/main" id="{1DAB6C81-FCC6-CC68-63F7-952126527C9C}"/>
              </a:ext>
            </a:extLst>
          </p:cNvPr>
          <p:cNvGraphicFramePr/>
          <p:nvPr>
            <p:extLst>
              <p:ext uri="{D42A27DB-BD31-4B8C-83A1-F6EECF244321}">
                <p14:modId xmlns:p14="http://schemas.microsoft.com/office/powerpoint/2010/main" val="3549035778"/>
              </p:ext>
            </p:extLst>
          </p:nvPr>
        </p:nvGraphicFramePr>
        <p:xfrm>
          <a:off x="5383848" y="2336523"/>
          <a:ext cx="5969952" cy="295909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57776FA9-81B6-BE2B-3471-B6A355EC46EA}"/>
              </a:ext>
            </a:extLst>
          </p:cNvPr>
          <p:cNvSpPr txBox="1"/>
          <p:nvPr/>
        </p:nvSpPr>
        <p:spPr>
          <a:xfrm>
            <a:off x="1114426" y="1971396"/>
            <a:ext cx="3448050" cy="369332"/>
          </a:xfrm>
          <a:prstGeom prst="rect">
            <a:avLst/>
          </a:prstGeom>
          <a:noFill/>
        </p:spPr>
        <p:txBody>
          <a:bodyPr wrap="square" rtlCol="0">
            <a:spAutoFit/>
          </a:bodyPr>
          <a:lstStyle/>
          <a:p>
            <a:pPr algn="ctr"/>
            <a:r>
              <a:rPr lang="en-US" b="1">
                <a:solidFill>
                  <a:schemeClr val="tx1">
                    <a:lumMod val="60000"/>
                    <a:lumOff val="40000"/>
                  </a:schemeClr>
                </a:solidFill>
                <a:latin typeface="Avenir Next LT Pro Light" panose="020B0304020202020204" pitchFamily="34" charset="0"/>
              </a:rPr>
              <a:t>Children</a:t>
            </a:r>
          </a:p>
        </p:txBody>
      </p:sp>
      <p:sp>
        <p:nvSpPr>
          <p:cNvPr id="17" name="TextBox 16">
            <a:extLst>
              <a:ext uri="{FF2B5EF4-FFF2-40B4-BE49-F238E27FC236}">
                <a16:creationId xmlns:a16="http://schemas.microsoft.com/office/drawing/2014/main" id="{56594CF1-E6E5-7C36-1473-A6A3B5B928F4}"/>
              </a:ext>
            </a:extLst>
          </p:cNvPr>
          <p:cNvSpPr txBox="1"/>
          <p:nvPr/>
        </p:nvSpPr>
        <p:spPr>
          <a:xfrm>
            <a:off x="6267452" y="1967191"/>
            <a:ext cx="3371850" cy="369332"/>
          </a:xfrm>
          <a:prstGeom prst="rect">
            <a:avLst/>
          </a:prstGeom>
          <a:noFill/>
        </p:spPr>
        <p:txBody>
          <a:bodyPr wrap="square" rtlCol="0">
            <a:spAutoFit/>
          </a:bodyPr>
          <a:lstStyle/>
          <a:p>
            <a:pPr algn="ctr"/>
            <a:r>
              <a:rPr lang="en-US" b="1">
                <a:solidFill>
                  <a:schemeClr val="tx1">
                    <a:lumMod val="60000"/>
                    <a:lumOff val="40000"/>
                  </a:schemeClr>
                </a:solidFill>
                <a:latin typeface="Avenir Next LT Pro Light" panose="020B0304020202020204" pitchFamily="34" charset="0"/>
              </a:rPr>
              <a:t>Parents/Caregivers</a:t>
            </a:r>
          </a:p>
        </p:txBody>
      </p:sp>
      <p:sp>
        <p:nvSpPr>
          <p:cNvPr id="18" name="TextBox 17">
            <a:extLst>
              <a:ext uri="{FF2B5EF4-FFF2-40B4-BE49-F238E27FC236}">
                <a16:creationId xmlns:a16="http://schemas.microsoft.com/office/drawing/2014/main" id="{FABF4B57-1D19-355B-B7C6-32B81CE0F457}"/>
              </a:ext>
            </a:extLst>
          </p:cNvPr>
          <p:cNvSpPr txBox="1"/>
          <p:nvPr/>
        </p:nvSpPr>
        <p:spPr>
          <a:xfrm>
            <a:off x="1142999" y="5572125"/>
            <a:ext cx="9172575" cy="507831"/>
          </a:xfrm>
          <a:prstGeom prst="rect">
            <a:avLst/>
          </a:prstGeom>
          <a:noFill/>
        </p:spPr>
        <p:txBody>
          <a:bodyPr wrap="square" rtlCol="0">
            <a:spAutoFit/>
          </a:bodyPr>
          <a:lstStyle/>
          <a:p>
            <a:r>
              <a:rPr lang="en-US" sz="900">
                <a:solidFill>
                  <a:schemeClr val="tx1">
                    <a:lumMod val="60000"/>
                    <a:lumOff val="40000"/>
                  </a:schemeClr>
                </a:solidFill>
                <a:effectLst/>
                <a:latin typeface="Avenir Next LT Pro Light" panose="020B0304020202020204" pitchFamily="34" charset="0"/>
                <a:ea typeface="Times New Roman" panose="02020603050405020304" pitchFamily="18" charset="0"/>
              </a:rPr>
              <a:t>Source: FIRST 5 Santa Clara County AR-1 and AR-2. Note: Direct services are largely unduplicated client counts (core Persimmony clients and aggregate client counts reported by grantees/programs). Community events/drop-in services are duplicated counts (performance measures in Persimmony). Note that children older than six are included in this count of Parents and Caregivers, per First 5 California reporting instructions.</a:t>
            </a:r>
            <a:endParaRPr lang="en-US" sz="900">
              <a:solidFill>
                <a:schemeClr val="tx1">
                  <a:lumMod val="60000"/>
                  <a:lumOff val="40000"/>
                </a:schemeClr>
              </a:solidFill>
              <a:latin typeface="Avenir Next LT Pro Light" panose="020B0304020202020204" pitchFamily="34" charset="0"/>
            </a:endParaRPr>
          </a:p>
        </p:txBody>
      </p:sp>
      <p:cxnSp>
        <p:nvCxnSpPr>
          <p:cNvPr id="3" name="Straight Connector 2">
            <a:extLst>
              <a:ext uri="{FF2B5EF4-FFF2-40B4-BE49-F238E27FC236}">
                <a16:creationId xmlns:a16="http://schemas.microsoft.com/office/drawing/2014/main" id="{102CD680-3EA1-566B-12BB-539B1EBA737D}"/>
              </a:ext>
            </a:extLst>
          </p:cNvPr>
          <p:cNvCxnSpPr>
            <a:cxnSpLocks/>
          </p:cNvCxnSpPr>
          <p:nvPr/>
        </p:nvCxnSpPr>
        <p:spPr>
          <a:xfrm rot="5400000">
            <a:off x="3646488" y="3704551"/>
            <a:ext cx="3474720"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970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descr="P853#yIS1">
            <a:extLst>
              <a:ext uri="{FF2B5EF4-FFF2-40B4-BE49-F238E27FC236}">
                <a16:creationId xmlns:a16="http://schemas.microsoft.com/office/drawing/2014/main" id="{620A36EA-42B1-927B-E8F1-EFABD4A29866}"/>
              </a:ext>
            </a:extLst>
          </p:cNvPr>
          <p:cNvGraphicFramePr/>
          <p:nvPr>
            <p:extLst>
              <p:ext uri="{D42A27DB-BD31-4B8C-83A1-F6EECF244321}">
                <p14:modId xmlns:p14="http://schemas.microsoft.com/office/powerpoint/2010/main" val="2128228189"/>
              </p:ext>
            </p:extLst>
          </p:nvPr>
        </p:nvGraphicFramePr>
        <p:xfrm>
          <a:off x="3346076" y="2685506"/>
          <a:ext cx="4247477" cy="360099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CA8F06C-0AC8-9B79-73B8-A15F23E4D870}"/>
              </a:ext>
            </a:extLst>
          </p:cNvPr>
          <p:cNvSpPr txBox="1"/>
          <p:nvPr/>
        </p:nvSpPr>
        <p:spPr>
          <a:xfrm>
            <a:off x="3740670" y="2310984"/>
            <a:ext cx="3712285"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Family Concerns</a:t>
            </a:r>
          </a:p>
        </p:txBody>
      </p:sp>
      <p:sp>
        <p:nvSpPr>
          <p:cNvPr id="2" name="Title 1">
            <a:extLst>
              <a:ext uri="{FF2B5EF4-FFF2-40B4-BE49-F238E27FC236}">
                <a16:creationId xmlns:a16="http://schemas.microsoft.com/office/drawing/2014/main" id="{30A2F73C-0151-040C-A06F-EAA5CE06129E}"/>
              </a:ext>
            </a:extLst>
          </p:cNvPr>
          <p:cNvSpPr>
            <a:spLocks noGrp="1"/>
          </p:cNvSpPr>
          <p:nvPr>
            <p:ph type="title"/>
          </p:nvPr>
        </p:nvSpPr>
        <p:spPr>
          <a:xfrm>
            <a:off x="838200" y="365125"/>
            <a:ext cx="10515600" cy="1325563"/>
          </a:xfrm>
        </p:spPr>
        <p:txBody>
          <a:bodyPr/>
          <a:lstStyle/>
          <a:p>
            <a:r>
              <a:rPr lang="en-US"/>
              <a:t>Family Intake Form (FRCs)</a:t>
            </a:r>
          </a:p>
        </p:txBody>
      </p:sp>
      <p:sp>
        <p:nvSpPr>
          <p:cNvPr id="14" name="Content Placeholder 13">
            <a:extLst>
              <a:ext uri="{FF2B5EF4-FFF2-40B4-BE49-F238E27FC236}">
                <a16:creationId xmlns:a16="http://schemas.microsoft.com/office/drawing/2014/main" id="{E154D19E-D28A-EBF5-5E4B-D5880B34F693}"/>
              </a:ext>
            </a:extLst>
          </p:cNvPr>
          <p:cNvSpPr>
            <a:spLocks noGrp="1"/>
          </p:cNvSpPr>
          <p:nvPr>
            <p:ph idx="1"/>
          </p:nvPr>
        </p:nvSpPr>
        <p:spPr/>
        <p:txBody>
          <a:bodyPr/>
          <a:lstStyle/>
          <a:p>
            <a:r>
              <a:rPr lang="en-US"/>
              <a:t>In FY 2022-23, 3,236 families completed the Family Intake Forms in FRCs. </a:t>
            </a:r>
          </a:p>
        </p:txBody>
      </p:sp>
      <p:sp>
        <p:nvSpPr>
          <p:cNvPr id="4" name="TextBox 3">
            <a:extLst>
              <a:ext uri="{FF2B5EF4-FFF2-40B4-BE49-F238E27FC236}">
                <a16:creationId xmlns:a16="http://schemas.microsoft.com/office/drawing/2014/main" id="{04A1885B-C288-48B7-E419-1D72512033F5}"/>
              </a:ext>
            </a:extLst>
          </p:cNvPr>
          <p:cNvSpPr txBox="1"/>
          <p:nvPr/>
        </p:nvSpPr>
        <p:spPr>
          <a:xfrm>
            <a:off x="3348111" y="6216772"/>
            <a:ext cx="4497404" cy="507831"/>
          </a:xfrm>
          <a:prstGeom prst="rect">
            <a:avLst/>
          </a:prstGeom>
          <a:noFill/>
        </p:spPr>
        <p:txBody>
          <a:bodyPr wrap="square">
            <a:spAutoFit/>
          </a:bodyPr>
          <a:lstStyle/>
          <a:p>
            <a:r>
              <a:rPr lang="en-US" sz="900">
                <a:solidFill>
                  <a:schemeClr val="tx1">
                    <a:lumMod val="60000"/>
                    <a:lumOff val="40000"/>
                  </a:schemeClr>
                </a:solidFill>
                <a:effectLst/>
                <a:latin typeface="Avenir Next LT Pro Light" panose="020B0304020202020204" pitchFamily="34" charset="0"/>
                <a:ea typeface="Times New Roman" panose="02020603050405020304" pitchFamily="18" charset="0"/>
              </a:rPr>
              <a:t>Source: FIRST 5 Santa Clara County, Family Intake Form, FY 2022-23. N = 2,778-2,912. Includes responses where families indicated “A little,” “Moderately,” or “Very much” concerned. Excludes null/missing responses.</a:t>
            </a:r>
            <a:endParaRPr lang="en-US" sz="900">
              <a:solidFill>
                <a:schemeClr val="tx1">
                  <a:lumMod val="60000"/>
                  <a:lumOff val="40000"/>
                </a:schemeClr>
              </a:solidFill>
              <a:latin typeface="Avenir Next LT Pro Light" panose="020B0304020202020204" pitchFamily="34" charset="0"/>
            </a:endParaRPr>
          </a:p>
        </p:txBody>
      </p:sp>
    </p:spTree>
    <p:extLst>
      <p:ext uri="{BB962C8B-B14F-4D97-AF65-F5344CB8AC3E}">
        <p14:creationId xmlns:p14="http://schemas.microsoft.com/office/powerpoint/2010/main" val="1993526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F73C-0151-040C-A06F-EAA5CE06129E}"/>
              </a:ext>
            </a:extLst>
          </p:cNvPr>
          <p:cNvSpPr>
            <a:spLocks noGrp="1"/>
          </p:cNvSpPr>
          <p:nvPr>
            <p:ph type="title"/>
          </p:nvPr>
        </p:nvSpPr>
        <p:spPr>
          <a:xfrm>
            <a:off x="838200" y="365125"/>
            <a:ext cx="10515600" cy="1325563"/>
          </a:xfrm>
        </p:spPr>
        <p:txBody>
          <a:bodyPr/>
          <a:lstStyle/>
          <a:p>
            <a:r>
              <a:rPr lang="en-US"/>
              <a:t>Family Intake Form (FRCs)</a:t>
            </a:r>
          </a:p>
        </p:txBody>
      </p:sp>
      <p:sp>
        <p:nvSpPr>
          <p:cNvPr id="14" name="Content Placeholder 13">
            <a:extLst>
              <a:ext uri="{FF2B5EF4-FFF2-40B4-BE49-F238E27FC236}">
                <a16:creationId xmlns:a16="http://schemas.microsoft.com/office/drawing/2014/main" id="{E154D19E-D28A-EBF5-5E4B-D5880B34F693}"/>
              </a:ext>
            </a:extLst>
          </p:cNvPr>
          <p:cNvSpPr>
            <a:spLocks noGrp="1"/>
          </p:cNvSpPr>
          <p:nvPr>
            <p:ph idx="1"/>
          </p:nvPr>
        </p:nvSpPr>
        <p:spPr/>
        <p:txBody>
          <a:bodyPr/>
          <a:lstStyle/>
          <a:p>
            <a:r>
              <a:rPr lang="en-US"/>
              <a:t>In FY 2022-23, 3,236 families completed the Family Intake Forms in FRCs. </a:t>
            </a:r>
          </a:p>
        </p:txBody>
      </p:sp>
      <p:graphicFrame>
        <p:nvGraphicFramePr>
          <p:cNvPr id="5" name="Chart 4" descr="P799#yIS1">
            <a:extLst>
              <a:ext uri="{FF2B5EF4-FFF2-40B4-BE49-F238E27FC236}">
                <a16:creationId xmlns:a16="http://schemas.microsoft.com/office/drawing/2014/main" id="{95283C7B-53D7-AC86-92B2-0C69B284535B}"/>
              </a:ext>
            </a:extLst>
          </p:cNvPr>
          <p:cNvGraphicFramePr/>
          <p:nvPr>
            <p:extLst>
              <p:ext uri="{D42A27DB-BD31-4B8C-83A1-F6EECF244321}">
                <p14:modId xmlns:p14="http://schemas.microsoft.com/office/powerpoint/2010/main" val="1212130040"/>
              </p:ext>
            </p:extLst>
          </p:nvPr>
        </p:nvGraphicFramePr>
        <p:xfrm>
          <a:off x="1422878" y="2665639"/>
          <a:ext cx="4247477" cy="324714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5D1C0D9A-1D2D-B8A7-015A-805063D4CE86}"/>
              </a:ext>
            </a:extLst>
          </p:cNvPr>
          <p:cNvSpPr txBox="1"/>
          <p:nvPr/>
        </p:nvSpPr>
        <p:spPr>
          <a:xfrm>
            <a:off x="1417304" y="2440081"/>
            <a:ext cx="3712285"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Service Utilization in Past 6 Months</a:t>
            </a:r>
          </a:p>
        </p:txBody>
      </p:sp>
      <p:graphicFrame>
        <p:nvGraphicFramePr>
          <p:cNvPr id="11" name="Chart 10">
            <a:extLst>
              <a:ext uri="{FF2B5EF4-FFF2-40B4-BE49-F238E27FC236}">
                <a16:creationId xmlns:a16="http://schemas.microsoft.com/office/drawing/2014/main" id="{29FA1D2C-8E1A-B621-5894-3A061CA50122}"/>
              </a:ext>
            </a:extLst>
          </p:cNvPr>
          <p:cNvGraphicFramePr/>
          <p:nvPr>
            <p:extLst>
              <p:ext uri="{D42A27DB-BD31-4B8C-83A1-F6EECF244321}">
                <p14:modId xmlns:p14="http://schemas.microsoft.com/office/powerpoint/2010/main" val="1612044701"/>
              </p:ext>
            </p:extLst>
          </p:nvPr>
        </p:nvGraphicFramePr>
        <p:xfrm>
          <a:off x="6785703" y="2761135"/>
          <a:ext cx="3010207" cy="258014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86B5F08-F943-01D1-A427-10726CA91683}"/>
              </a:ext>
            </a:extLst>
          </p:cNvPr>
          <p:cNvSpPr txBox="1"/>
          <p:nvPr/>
        </p:nvSpPr>
        <p:spPr>
          <a:xfrm>
            <a:off x="1632834" y="6011202"/>
            <a:ext cx="3755547" cy="369332"/>
          </a:xfrm>
          <a:prstGeom prst="rect">
            <a:avLst/>
          </a:prstGeom>
          <a:noFill/>
        </p:spPr>
        <p:txBody>
          <a:bodyPr wrap="square">
            <a:spAutoFit/>
          </a:bodyPr>
          <a:lstStyle/>
          <a:p>
            <a:r>
              <a:rPr lang="en-US" sz="900">
                <a:solidFill>
                  <a:schemeClr val="tx1">
                    <a:lumMod val="60000"/>
                    <a:lumOff val="40000"/>
                  </a:schemeClr>
                </a:solidFill>
                <a:effectLst/>
                <a:latin typeface="Avenir Next LT Pro Light" panose="020B0304020202020204" pitchFamily="34" charset="0"/>
                <a:ea typeface="Times New Roman" panose="02020603050405020304" pitchFamily="18" charset="0"/>
              </a:rPr>
              <a:t>Source: FIRST 5 Santa Clara County, Family Intake Form, FY 2022-23. N = 3,331. </a:t>
            </a:r>
            <a:endParaRPr lang="en-US" sz="900">
              <a:solidFill>
                <a:schemeClr val="tx1">
                  <a:lumMod val="60000"/>
                  <a:lumOff val="40000"/>
                </a:schemeClr>
              </a:solidFill>
              <a:latin typeface="Avenir Next LT Pro Light" panose="020B0304020202020204" pitchFamily="34" charset="0"/>
            </a:endParaRPr>
          </a:p>
        </p:txBody>
      </p:sp>
      <p:sp>
        <p:nvSpPr>
          <p:cNvPr id="12" name="TextBox 11">
            <a:extLst>
              <a:ext uri="{FF2B5EF4-FFF2-40B4-BE49-F238E27FC236}">
                <a16:creationId xmlns:a16="http://schemas.microsoft.com/office/drawing/2014/main" id="{400A8D10-1A3E-61B9-7D85-BEAF7C6FAA70}"/>
              </a:ext>
            </a:extLst>
          </p:cNvPr>
          <p:cNvSpPr txBox="1"/>
          <p:nvPr/>
        </p:nvSpPr>
        <p:spPr>
          <a:xfrm>
            <a:off x="6986985" y="5974756"/>
            <a:ext cx="2805793" cy="369332"/>
          </a:xfrm>
          <a:prstGeom prst="rect">
            <a:avLst/>
          </a:prstGeom>
          <a:noFill/>
        </p:spPr>
        <p:txBody>
          <a:bodyPr wrap="square">
            <a:spAutoFit/>
          </a:bodyPr>
          <a:lstStyle/>
          <a:p>
            <a:r>
              <a:rPr lang="en-US" sz="900">
                <a:solidFill>
                  <a:schemeClr val="tx1">
                    <a:lumMod val="60000"/>
                    <a:lumOff val="40000"/>
                  </a:schemeClr>
                </a:solidFill>
                <a:effectLst/>
                <a:latin typeface="Avenir Next LT Pro Light" panose="020B0304020202020204" pitchFamily="34" charset="0"/>
                <a:ea typeface="Times New Roman" panose="02020603050405020304" pitchFamily="18" charset="0"/>
              </a:rPr>
              <a:t>Source: FIRST 5 Santa Clara County, Child Intake Form, FY 2022-23. N = 3,295. </a:t>
            </a:r>
          </a:p>
        </p:txBody>
      </p:sp>
    </p:spTree>
    <p:extLst>
      <p:ext uri="{BB962C8B-B14F-4D97-AF65-F5344CB8AC3E}">
        <p14:creationId xmlns:p14="http://schemas.microsoft.com/office/powerpoint/2010/main" val="412414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77303-B91D-7698-D5EC-41D41035DE5F}"/>
              </a:ext>
            </a:extLst>
          </p:cNvPr>
          <p:cNvSpPr>
            <a:spLocks noGrp="1"/>
          </p:cNvSpPr>
          <p:nvPr>
            <p:ph type="ctrTitle"/>
          </p:nvPr>
        </p:nvSpPr>
        <p:spPr/>
        <p:txBody>
          <a:bodyPr/>
          <a:lstStyle/>
          <a:p>
            <a:r>
              <a:rPr lang="en-US"/>
              <a:t>Strengthening Families</a:t>
            </a:r>
          </a:p>
        </p:txBody>
      </p:sp>
    </p:spTree>
    <p:extLst>
      <p:ext uri="{BB962C8B-B14F-4D97-AF65-F5344CB8AC3E}">
        <p14:creationId xmlns:p14="http://schemas.microsoft.com/office/powerpoint/2010/main" val="1650273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9D2B-0C25-CF41-001B-A86FC6C4FCA6}"/>
              </a:ext>
            </a:extLst>
          </p:cNvPr>
          <p:cNvSpPr>
            <a:spLocks noGrp="1"/>
          </p:cNvSpPr>
          <p:nvPr>
            <p:ph type="title"/>
          </p:nvPr>
        </p:nvSpPr>
        <p:spPr/>
        <p:txBody>
          <a:bodyPr/>
          <a:lstStyle/>
          <a:p>
            <a:r>
              <a:rPr lang="en-US"/>
              <a:t>Strengthening Families</a:t>
            </a:r>
          </a:p>
        </p:txBody>
      </p:sp>
      <p:sp>
        <p:nvSpPr>
          <p:cNvPr id="3" name="Content Placeholder 2">
            <a:extLst>
              <a:ext uri="{FF2B5EF4-FFF2-40B4-BE49-F238E27FC236}">
                <a16:creationId xmlns:a16="http://schemas.microsoft.com/office/drawing/2014/main" id="{0A4A563D-3FB6-0C77-9E29-2092F9E02E0A}"/>
              </a:ext>
            </a:extLst>
          </p:cNvPr>
          <p:cNvSpPr>
            <a:spLocks noGrp="1"/>
          </p:cNvSpPr>
          <p:nvPr>
            <p:ph idx="1"/>
          </p:nvPr>
        </p:nvSpPr>
        <p:spPr>
          <a:xfrm>
            <a:off x="893762" y="2135188"/>
            <a:ext cx="4082143" cy="4325790"/>
          </a:xfrm>
        </p:spPr>
        <p:txBody>
          <a:bodyPr vert="horz" lIns="91440" tIns="45720" rIns="91440" bIns="45720" rtlCol="0" anchor="t">
            <a:normAutofit/>
          </a:bodyPr>
          <a:lstStyle/>
          <a:p>
            <a:r>
              <a:rPr lang="en-US" sz="2000" dirty="0">
                <a:latin typeface="Avenir Next LT Pro Light"/>
                <a:ea typeface="Open Sans Light"/>
                <a:cs typeface="Open Sans Light"/>
              </a:rPr>
              <a:t>FIRST 5 Santa Clara County aims to foster strong and resilient families contributing to the wellbeing of children.</a:t>
            </a:r>
            <a:endParaRPr lang="en-US" dirty="0">
              <a:latin typeface="Avenir Next LT Pro Light"/>
              <a:ea typeface="Open Sans Light"/>
              <a:cs typeface="Open Sans Light"/>
            </a:endParaRPr>
          </a:p>
          <a:p>
            <a:endParaRPr lang="en-US" dirty="0"/>
          </a:p>
          <a:p>
            <a:r>
              <a:rPr lang="en-US" sz="2000" dirty="0">
                <a:latin typeface="Avenir Next LT Pro Light"/>
                <a:ea typeface="Open Sans Light"/>
                <a:cs typeface="Open Sans Light"/>
              </a:rPr>
              <a:t>FIRST 5 achieves this by connecting families to local essential services, improving parenting skills, and offering specialized support for justice-impacted families.</a:t>
            </a:r>
          </a:p>
          <a:p>
            <a:endParaRPr lang="en-US" sz="2000" dirty="0"/>
          </a:p>
        </p:txBody>
      </p:sp>
      <p:sp>
        <p:nvSpPr>
          <p:cNvPr id="4" name="Content Placeholder 3">
            <a:extLst>
              <a:ext uri="{FF2B5EF4-FFF2-40B4-BE49-F238E27FC236}">
                <a16:creationId xmlns:a16="http://schemas.microsoft.com/office/drawing/2014/main" id="{A075E793-859C-B20E-34C9-7427B1FAE1BB}"/>
              </a:ext>
            </a:extLst>
          </p:cNvPr>
          <p:cNvSpPr>
            <a:spLocks noGrp="1"/>
          </p:cNvSpPr>
          <p:nvPr>
            <p:ph sz="half" idx="4294967295"/>
          </p:nvPr>
        </p:nvSpPr>
        <p:spPr>
          <a:xfrm>
            <a:off x="5253038" y="2897789"/>
            <a:ext cx="5258254" cy="2065338"/>
          </a:xfrm>
        </p:spPr>
        <p:txBody>
          <a:bodyPr>
            <a:normAutofit/>
          </a:bodyPr>
          <a:lstStyle/>
          <a:p>
            <a:pPr marL="0" indent="0">
              <a:lnSpc>
                <a:spcPct val="90000"/>
              </a:lnSpc>
              <a:buNone/>
            </a:pPr>
            <a:r>
              <a:rPr lang="en-US" sz="2400" b="1" cap="all" spc="25">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rPr>
              <a:t>Providing Support for Families</a:t>
            </a:r>
          </a:p>
          <a:p>
            <a:pPr>
              <a:spcBef>
                <a:spcPts val="0"/>
              </a:spcBef>
            </a:pPr>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Family Resource Center Initiative</a:t>
            </a:r>
          </a:p>
          <a:p>
            <a:pPr>
              <a:spcBef>
                <a:spcPts val="0"/>
              </a:spcBef>
            </a:pPr>
            <a:r>
              <a:rPr lang="en-US" sz="2400" b="1">
                <a:solidFill>
                  <a:srgbClr val="F79747"/>
                </a:solidFill>
                <a:latin typeface="Tw Cen MT" panose="020B0602020104020603" pitchFamily="34" charset="0"/>
                <a:ea typeface="Times New Roman" panose="02020603050405020304" pitchFamily="18" charset="0"/>
                <a:cs typeface="Times New Roman" panose="02020603050405020304" pitchFamily="18" charset="0"/>
              </a:rPr>
              <a:t>Refugee Family Support Services</a:t>
            </a:r>
            <a:endParaRPr lang="en-US" sz="2400" b="1" cap="all" spc="25">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endParaRPr>
          </a:p>
          <a:p>
            <a:pPr>
              <a:spcBef>
                <a:spcPts val="0"/>
              </a:spcBef>
            </a:pPr>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Family Law Treatment Court</a:t>
            </a:r>
          </a:p>
          <a:p>
            <a:pPr>
              <a:spcBef>
                <a:spcPts val="0"/>
              </a:spcBef>
            </a:pPr>
            <a:r>
              <a:rPr lang="en-US" sz="2400" b="1">
                <a:solidFill>
                  <a:srgbClr val="F79747"/>
                </a:solidFill>
                <a:latin typeface="Tw Cen MT" panose="020B0602020104020603" pitchFamily="34" charset="0"/>
                <a:ea typeface="Times New Roman" panose="02020603050405020304" pitchFamily="18" charset="0"/>
                <a:cs typeface="Times New Roman" panose="02020603050405020304" pitchFamily="18" charset="0"/>
              </a:rPr>
              <a:t>Child Advocates of Silicon Valley</a:t>
            </a:r>
            <a:endPar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endParaRPr>
          </a:p>
          <a:p>
            <a:endParaRPr lang="en-US" sz="2400"/>
          </a:p>
        </p:txBody>
      </p:sp>
    </p:spTree>
    <p:extLst>
      <p:ext uri="{BB962C8B-B14F-4D97-AF65-F5344CB8AC3E}">
        <p14:creationId xmlns:p14="http://schemas.microsoft.com/office/powerpoint/2010/main" val="338105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644E-73ED-E6CE-D918-72DD66F69819}"/>
              </a:ext>
            </a:extLst>
          </p:cNvPr>
          <p:cNvSpPr>
            <a:spLocks noGrp="1"/>
          </p:cNvSpPr>
          <p:nvPr>
            <p:ph type="title"/>
          </p:nvPr>
        </p:nvSpPr>
        <p:spPr>
          <a:xfrm>
            <a:off x="838200" y="365125"/>
            <a:ext cx="10515600" cy="1325563"/>
          </a:xfrm>
        </p:spPr>
        <p:txBody>
          <a:bodyPr/>
          <a:lstStyle/>
          <a:p>
            <a:r>
              <a:rPr lang="en-US"/>
              <a:t>Agenda</a:t>
            </a:r>
          </a:p>
        </p:txBody>
      </p:sp>
      <p:sp>
        <p:nvSpPr>
          <p:cNvPr id="3" name="Text Placeholder 2">
            <a:extLst>
              <a:ext uri="{FF2B5EF4-FFF2-40B4-BE49-F238E27FC236}">
                <a16:creationId xmlns:a16="http://schemas.microsoft.com/office/drawing/2014/main" id="{B31384BD-3003-64BF-1178-5E772917FA5C}"/>
              </a:ext>
            </a:extLst>
          </p:cNvPr>
          <p:cNvSpPr>
            <a:spLocks noGrp="1"/>
          </p:cNvSpPr>
          <p:nvPr>
            <p:ph type="body" sz="half" idx="2"/>
          </p:nvPr>
        </p:nvSpPr>
        <p:spPr>
          <a:xfrm>
            <a:off x="3227386" y="2206960"/>
            <a:ext cx="7146340" cy="1866273"/>
          </a:xfrm>
        </p:spPr>
        <p:txBody>
          <a:bodyPr vert="horz" lIns="91440" tIns="45720" rIns="91440" bIns="45720" rtlCol="0" anchor="t">
            <a:normAutofit/>
          </a:bodyPr>
          <a:lstStyle/>
          <a:p>
            <a:r>
              <a:rPr lang="en-US" dirty="0">
                <a:latin typeface="Avenir Next LT Pro Light"/>
                <a:ea typeface="Open Sans Light"/>
                <a:cs typeface="Open Sans Light"/>
              </a:rPr>
              <a:t>FY 2022-23: a “gap year” between previous and new strategic plan</a:t>
            </a:r>
          </a:p>
          <a:p>
            <a:r>
              <a:rPr lang="en-US" dirty="0">
                <a:latin typeface="Avenir Next LT Pro Light"/>
                <a:ea typeface="Open Sans Light"/>
                <a:cs typeface="Open Sans Light"/>
              </a:rPr>
              <a:t>New Areas of Focus</a:t>
            </a:r>
          </a:p>
          <a:p>
            <a:r>
              <a:rPr lang="en-US" dirty="0">
                <a:latin typeface="Avenir Next LT Pro Light"/>
                <a:ea typeface="Open Sans Light"/>
                <a:cs typeface="Open Sans Light"/>
              </a:rPr>
              <a:t>New Priority Populations</a:t>
            </a:r>
          </a:p>
        </p:txBody>
      </p:sp>
      <p:sp>
        <p:nvSpPr>
          <p:cNvPr id="4" name="Text Placeholder 3">
            <a:extLst>
              <a:ext uri="{FF2B5EF4-FFF2-40B4-BE49-F238E27FC236}">
                <a16:creationId xmlns:a16="http://schemas.microsoft.com/office/drawing/2014/main" id="{AB0DEC6B-9E02-4297-68BB-8757E1D2051B}"/>
              </a:ext>
            </a:extLst>
          </p:cNvPr>
          <p:cNvSpPr>
            <a:spLocks noGrp="1"/>
          </p:cNvSpPr>
          <p:nvPr>
            <p:ph type="body" sz="half" idx="22"/>
          </p:nvPr>
        </p:nvSpPr>
        <p:spPr>
          <a:xfrm>
            <a:off x="752832" y="2273567"/>
            <a:ext cx="2479090" cy="1050901"/>
          </a:xfrm>
        </p:spPr>
        <p:txBody>
          <a:bodyPr vert="horz" lIns="91440" tIns="45720" rIns="91440" bIns="45720" rtlCol="0" anchor="t">
            <a:noAutofit/>
          </a:bodyPr>
          <a:lstStyle/>
          <a:p>
            <a:r>
              <a:rPr lang="en-US">
                <a:latin typeface="Avenir Next LT Pro Light"/>
                <a:ea typeface="Open Sans Light"/>
                <a:cs typeface="Open Sans Light"/>
              </a:rPr>
              <a:t>Strategic Framework</a:t>
            </a:r>
          </a:p>
        </p:txBody>
      </p:sp>
      <p:sp>
        <p:nvSpPr>
          <p:cNvPr id="5" name="Text Placeholder 4">
            <a:extLst>
              <a:ext uri="{FF2B5EF4-FFF2-40B4-BE49-F238E27FC236}">
                <a16:creationId xmlns:a16="http://schemas.microsoft.com/office/drawing/2014/main" id="{6C4E7E68-F0A1-9627-4F38-10AD3A5991AC}"/>
              </a:ext>
            </a:extLst>
          </p:cNvPr>
          <p:cNvSpPr>
            <a:spLocks noGrp="1"/>
          </p:cNvSpPr>
          <p:nvPr>
            <p:ph type="body" sz="half" idx="23"/>
          </p:nvPr>
        </p:nvSpPr>
        <p:spPr>
          <a:xfrm>
            <a:off x="3227386" y="4302310"/>
            <a:ext cx="7995652" cy="675648"/>
          </a:xfrm>
        </p:spPr>
        <p:txBody>
          <a:bodyPr vert="horz" lIns="91440" tIns="45720" rIns="91440" bIns="45720" rtlCol="0" anchor="t">
            <a:noAutofit/>
          </a:bodyPr>
          <a:lstStyle/>
          <a:p>
            <a:r>
              <a:rPr lang="en-US" dirty="0">
                <a:latin typeface="Avenir Next LT Pro Light"/>
                <a:ea typeface="Open Sans Light"/>
                <a:cs typeface="Open Sans Light"/>
              </a:rPr>
              <a:t>Discuss Evaluation Goals and Reports from FY 2022-23</a:t>
            </a:r>
          </a:p>
        </p:txBody>
      </p:sp>
      <p:sp>
        <p:nvSpPr>
          <p:cNvPr id="6" name="Text Placeholder 5">
            <a:extLst>
              <a:ext uri="{FF2B5EF4-FFF2-40B4-BE49-F238E27FC236}">
                <a16:creationId xmlns:a16="http://schemas.microsoft.com/office/drawing/2014/main" id="{51CA75F5-FC29-1E01-F026-9264A262DB81}"/>
              </a:ext>
            </a:extLst>
          </p:cNvPr>
          <p:cNvSpPr>
            <a:spLocks noGrp="1"/>
          </p:cNvSpPr>
          <p:nvPr>
            <p:ph type="body" sz="half" idx="24"/>
          </p:nvPr>
        </p:nvSpPr>
        <p:spPr>
          <a:xfrm>
            <a:off x="768151" y="4112072"/>
            <a:ext cx="2450336" cy="921505"/>
          </a:xfrm>
        </p:spPr>
        <p:txBody>
          <a:bodyPr vert="horz" lIns="91440" tIns="45720" rIns="91440" bIns="45720" rtlCol="0" anchor="t">
            <a:normAutofit/>
          </a:bodyPr>
          <a:lstStyle/>
          <a:p>
            <a:r>
              <a:rPr lang="en-US" dirty="0">
                <a:latin typeface="Avenir Next LT Pro Light"/>
                <a:ea typeface="Open Sans Light"/>
                <a:cs typeface="Open Sans Light"/>
              </a:rPr>
              <a:t>Evaluation Updates</a:t>
            </a:r>
          </a:p>
        </p:txBody>
      </p:sp>
      <p:sp>
        <p:nvSpPr>
          <p:cNvPr id="7" name="Text Placeholder 6">
            <a:extLst>
              <a:ext uri="{FF2B5EF4-FFF2-40B4-BE49-F238E27FC236}">
                <a16:creationId xmlns:a16="http://schemas.microsoft.com/office/drawing/2014/main" id="{26F032D2-1769-B923-8AEB-11B2B90879D7}"/>
              </a:ext>
            </a:extLst>
          </p:cNvPr>
          <p:cNvSpPr>
            <a:spLocks noGrp="1"/>
          </p:cNvSpPr>
          <p:nvPr>
            <p:ph type="body" sz="half" idx="25"/>
          </p:nvPr>
        </p:nvSpPr>
        <p:spPr>
          <a:xfrm>
            <a:off x="3227386" y="5335233"/>
            <a:ext cx="7638464" cy="1120148"/>
          </a:xfrm>
        </p:spPr>
        <p:txBody>
          <a:bodyPr vert="horz" lIns="91440" tIns="45720" rIns="91440" bIns="45720" rtlCol="0" anchor="t">
            <a:normAutofit/>
          </a:bodyPr>
          <a:lstStyle/>
          <a:p>
            <a:r>
              <a:rPr lang="en-US">
                <a:latin typeface="Avenir Next LT Pro Light"/>
                <a:ea typeface="Open Sans Light"/>
                <a:cs typeface="Open Sans Light"/>
              </a:rPr>
              <a:t>FIRST 5 team to share key highlights from the FY 2022-23 evaluation report</a:t>
            </a:r>
          </a:p>
        </p:txBody>
      </p:sp>
      <p:sp>
        <p:nvSpPr>
          <p:cNvPr id="8" name="Text Placeholder 7">
            <a:extLst>
              <a:ext uri="{FF2B5EF4-FFF2-40B4-BE49-F238E27FC236}">
                <a16:creationId xmlns:a16="http://schemas.microsoft.com/office/drawing/2014/main" id="{6E25B668-7B1D-1B99-031C-5E199546A0C1}"/>
              </a:ext>
            </a:extLst>
          </p:cNvPr>
          <p:cNvSpPr>
            <a:spLocks noGrp="1"/>
          </p:cNvSpPr>
          <p:nvPr>
            <p:ph type="body" sz="half" idx="26"/>
          </p:nvPr>
        </p:nvSpPr>
        <p:spPr>
          <a:xfrm>
            <a:off x="770034" y="5371588"/>
            <a:ext cx="2507844" cy="849619"/>
          </a:xfrm>
        </p:spPr>
        <p:txBody>
          <a:bodyPr vert="horz" lIns="91440" tIns="45720" rIns="91440" bIns="45720" rtlCol="0" anchor="t">
            <a:normAutofit/>
          </a:bodyPr>
          <a:lstStyle/>
          <a:p>
            <a:r>
              <a:rPr lang="en-US">
                <a:latin typeface="Avenir Next LT Pro Light"/>
                <a:ea typeface="Open Sans Light"/>
                <a:cs typeface="Open Sans Light"/>
              </a:rPr>
              <a:t>Evaluation Highlights</a:t>
            </a:r>
            <a:endParaRPr lang="en-US">
              <a:latin typeface="Avenir Next LT Pro Light"/>
            </a:endParaRPr>
          </a:p>
        </p:txBody>
      </p:sp>
    </p:spTree>
    <p:extLst>
      <p:ext uri="{BB962C8B-B14F-4D97-AF65-F5344CB8AC3E}">
        <p14:creationId xmlns:p14="http://schemas.microsoft.com/office/powerpoint/2010/main" val="413310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DDA23914-C5ED-36EB-2609-4E52D766D477}"/>
              </a:ext>
            </a:extLst>
          </p:cNvPr>
          <p:cNvGraphicFramePr/>
          <p:nvPr>
            <p:extLst>
              <p:ext uri="{D42A27DB-BD31-4B8C-83A1-F6EECF244321}">
                <p14:modId xmlns:p14="http://schemas.microsoft.com/office/powerpoint/2010/main" val="3778018165"/>
              </p:ext>
            </p:extLst>
          </p:nvPr>
        </p:nvGraphicFramePr>
        <p:xfrm>
          <a:off x="838200" y="2664420"/>
          <a:ext cx="5958214" cy="2667000"/>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Family Resource Centers (FRCs) empowered parents/caregivers with essential services and supports.</a:t>
            </a:r>
          </a:p>
          <a:p>
            <a:endParaRPr lang="en-US"/>
          </a:p>
        </p:txBody>
      </p:sp>
      <p:graphicFrame>
        <p:nvGraphicFramePr>
          <p:cNvPr id="4" name="Table 3">
            <a:extLst>
              <a:ext uri="{FF2B5EF4-FFF2-40B4-BE49-F238E27FC236}">
                <a16:creationId xmlns:a16="http://schemas.microsoft.com/office/drawing/2014/main" id="{363C4DE1-A408-492D-09B6-ACCD2E3816D9}"/>
              </a:ext>
            </a:extLst>
          </p:cNvPr>
          <p:cNvGraphicFramePr>
            <a:graphicFrameLocks noGrp="1"/>
          </p:cNvGraphicFramePr>
          <p:nvPr>
            <p:extLst>
              <p:ext uri="{D42A27DB-BD31-4B8C-83A1-F6EECF244321}">
                <p14:modId xmlns:p14="http://schemas.microsoft.com/office/powerpoint/2010/main" val="1347975832"/>
              </p:ext>
            </p:extLst>
          </p:nvPr>
        </p:nvGraphicFramePr>
        <p:xfrm>
          <a:off x="7601732" y="2664420"/>
          <a:ext cx="2651760" cy="2874461"/>
        </p:xfrm>
        <a:graphic>
          <a:graphicData uri="http://schemas.openxmlformats.org/drawingml/2006/table">
            <a:tbl>
              <a:tblPr firstRow="1" firstCol="1" bandRow="1"/>
              <a:tblGrid>
                <a:gridCol w="2651760">
                  <a:extLst>
                    <a:ext uri="{9D8B030D-6E8A-4147-A177-3AD203B41FA5}">
                      <a16:colId xmlns:a16="http://schemas.microsoft.com/office/drawing/2014/main" val="2127422008"/>
                    </a:ext>
                  </a:extLst>
                </a:gridCol>
              </a:tblGrid>
              <a:tr h="1198562">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MUCH?</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2400" b="1">
                          <a:solidFill>
                            <a:srgbClr val="9F9B04"/>
                          </a:solidFill>
                          <a:effectLst/>
                          <a:latin typeface="Tw Cen MT"/>
                          <a:ea typeface="Times New Roman" panose="02020603050405020304" pitchFamily="18" charset="0"/>
                          <a:cs typeface="Aharoni"/>
                        </a:rPr>
                        <a:t>3,236 </a:t>
                      </a:r>
                      <a:r>
                        <a:rPr lang="en-US" sz="1800" b="1">
                          <a:solidFill>
                            <a:srgbClr val="9F9B04"/>
                          </a:solidFill>
                          <a:effectLst/>
                          <a:latin typeface="Tw Cen MT"/>
                          <a:ea typeface="Times New Roman" panose="02020603050405020304" pitchFamily="18" charset="0"/>
                          <a:cs typeface="Aharoni"/>
                        </a:rPr>
                        <a:t>families were served at Family Resource Centers</a:t>
                      </a:r>
                      <a:endParaRPr lang="en-US" sz="1800">
                        <a:effectLs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151509310"/>
                  </a:ext>
                </a:extLst>
              </a:tr>
              <a:tr h="1066149">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WELL?</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2400" b="1">
                          <a:solidFill>
                            <a:srgbClr val="9F9B04"/>
                          </a:solidFill>
                          <a:effectLst/>
                          <a:latin typeface="Tw Cen MT"/>
                          <a:ea typeface="Times New Roman" panose="02020603050405020304" pitchFamily="18" charset="0"/>
                          <a:cs typeface="Aharoni"/>
                        </a:rPr>
                        <a:t>1,512 </a:t>
                      </a:r>
                      <a:r>
                        <a:rPr lang="en-US" sz="1800" b="1">
                          <a:solidFill>
                            <a:srgbClr val="9F9B04"/>
                          </a:solidFill>
                          <a:effectLst/>
                          <a:latin typeface="Tw Cen MT"/>
                          <a:ea typeface="Times New Roman" panose="02020603050405020304" pitchFamily="18" charset="0"/>
                          <a:cs typeface="Aharoni"/>
                        </a:rPr>
                        <a:t>parents engaged in parenting education workshops</a:t>
                      </a: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989110538"/>
                  </a:ext>
                </a:extLst>
              </a:tr>
              <a:tr h="487179">
                <a:tc>
                  <a:txBody>
                    <a:bodyPr/>
                    <a:lstStyle/>
                    <a:p>
                      <a:pPr marL="0" marR="0" algn="l">
                        <a:spcBef>
                          <a:spcPts val="0"/>
                        </a:spcBef>
                        <a:spcAft>
                          <a:spcPts val="0"/>
                        </a:spcAft>
                      </a:pP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30674953"/>
                  </a:ext>
                </a:extLst>
              </a:tr>
            </a:tbl>
          </a:graphicData>
        </a:graphic>
      </p:graphicFrame>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p:txBody>
          <a:bodyPr/>
          <a:lstStyle/>
          <a:p>
            <a:r>
              <a:rPr lang="en-US"/>
              <a:t>Providing Support for Families</a:t>
            </a:r>
          </a:p>
        </p:txBody>
      </p:sp>
      <p:sp>
        <p:nvSpPr>
          <p:cNvPr id="6" name="TextBox 5">
            <a:extLst>
              <a:ext uri="{FF2B5EF4-FFF2-40B4-BE49-F238E27FC236}">
                <a16:creationId xmlns:a16="http://schemas.microsoft.com/office/drawing/2014/main" id="{B7252725-992C-0998-CB2B-375F4B700D46}"/>
              </a:ext>
            </a:extLst>
          </p:cNvPr>
          <p:cNvSpPr txBox="1"/>
          <p:nvPr/>
        </p:nvSpPr>
        <p:spPr>
          <a:xfrm>
            <a:off x="925286" y="5327857"/>
            <a:ext cx="2223686" cy="230832"/>
          </a:xfrm>
          <a:prstGeom prst="rect">
            <a:avLst/>
          </a:prstGeom>
          <a:noFill/>
        </p:spPr>
        <p:txBody>
          <a:bodyPr wrap="none" rtlCol="0">
            <a:spAutoFit/>
          </a:bodyPr>
          <a:lstStyle/>
          <a:p>
            <a:r>
              <a:rPr lang="en-US" sz="900">
                <a:solidFill>
                  <a:schemeClr val="tx1">
                    <a:lumMod val="60000"/>
                    <a:lumOff val="40000"/>
                  </a:schemeClr>
                </a:solidFill>
                <a:latin typeface="Avenir Next LT Pro Light" panose="020B0304020202020204" pitchFamily="34" charset="0"/>
              </a:rPr>
              <a:t>Note: One circle represents 20 people.</a:t>
            </a:r>
          </a:p>
        </p:txBody>
      </p:sp>
    </p:spTree>
    <p:extLst>
      <p:ext uri="{BB962C8B-B14F-4D97-AF65-F5344CB8AC3E}">
        <p14:creationId xmlns:p14="http://schemas.microsoft.com/office/powerpoint/2010/main" val="1859467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Family Resource Centers (FRCs) empowered parents/caregivers with essential services and supports.</a:t>
            </a:r>
          </a:p>
          <a:p>
            <a:endParaRPr lang="en-US"/>
          </a:p>
        </p:txBody>
      </p:sp>
      <p:graphicFrame>
        <p:nvGraphicFramePr>
          <p:cNvPr id="5" name="Table 4">
            <a:extLst>
              <a:ext uri="{FF2B5EF4-FFF2-40B4-BE49-F238E27FC236}">
                <a16:creationId xmlns:a16="http://schemas.microsoft.com/office/drawing/2014/main" id="{9BBEC3FE-4F27-94A7-6AFC-5A1DA547A498}"/>
              </a:ext>
            </a:extLst>
          </p:cNvPr>
          <p:cNvGraphicFramePr>
            <a:graphicFrameLocks noGrp="1"/>
          </p:cNvGraphicFramePr>
          <p:nvPr>
            <p:extLst>
              <p:ext uri="{D42A27DB-BD31-4B8C-83A1-F6EECF244321}">
                <p14:modId xmlns:p14="http://schemas.microsoft.com/office/powerpoint/2010/main" val="509190794"/>
              </p:ext>
            </p:extLst>
          </p:nvPr>
        </p:nvGraphicFramePr>
        <p:xfrm>
          <a:off x="7530295" y="3521670"/>
          <a:ext cx="2926080" cy="1188720"/>
        </p:xfrm>
        <a:graphic>
          <a:graphicData uri="http://schemas.openxmlformats.org/drawingml/2006/table">
            <a:tbl>
              <a:tblPr firstRow="1" firstCol="1" bandRow="1"/>
              <a:tblGrid>
                <a:gridCol w="2926080">
                  <a:extLst>
                    <a:ext uri="{9D8B030D-6E8A-4147-A177-3AD203B41FA5}">
                      <a16:colId xmlns:a16="http://schemas.microsoft.com/office/drawing/2014/main" val="2127422008"/>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chemeClr val="accent6"/>
                          </a:solidFill>
                          <a:effectLst/>
                          <a:latin typeface="Tw Cen MT" panose="020B0602020104020603" pitchFamily="34" charset="0"/>
                          <a:ea typeface="Times New Roman" panose="02020603050405020304" pitchFamily="18" charset="0"/>
                          <a:cs typeface="Aharoni" panose="02010803020104030203" pitchFamily="2" charset="-79"/>
                        </a:rPr>
                        <a:t>Up to 95% </a:t>
                      </a:r>
                      <a:r>
                        <a:rPr lang="en-US" sz="1800" b="1">
                          <a:solidFill>
                            <a:schemeClr val="accent6"/>
                          </a:solidFill>
                          <a:effectLst/>
                          <a:latin typeface="Tw Cen MT" panose="020B0602020104020603" pitchFamily="34" charset="0"/>
                          <a:ea typeface="Times New Roman" panose="02020603050405020304" pitchFamily="18" charset="0"/>
                          <a:cs typeface="Aharoni" panose="02010803020104030203" pitchFamily="2" charset="-79"/>
                        </a:rPr>
                        <a:t>of caregivers report increased knowledge and parenting skills</a:t>
                      </a:r>
                      <a:endParaRPr lang="en-US" sz="1800">
                        <a:solidFill>
                          <a:schemeClr val="accent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30674953"/>
                  </a:ext>
                </a:extLst>
              </a:tr>
            </a:tbl>
          </a:graphicData>
        </a:graphic>
      </p:graphicFrame>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p:txBody>
          <a:bodyPr/>
          <a:lstStyle/>
          <a:p>
            <a:r>
              <a:rPr lang="en-US"/>
              <a:t>Providing Support for Families</a:t>
            </a:r>
          </a:p>
        </p:txBody>
      </p:sp>
      <p:graphicFrame>
        <p:nvGraphicFramePr>
          <p:cNvPr id="7" name="Chart 6">
            <a:extLst>
              <a:ext uri="{FF2B5EF4-FFF2-40B4-BE49-F238E27FC236}">
                <a16:creationId xmlns:a16="http://schemas.microsoft.com/office/drawing/2014/main" id="{FDBF5A13-9DDC-71CD-4706-FA91E3CB88BA}"/>
              </a:ext>
            </a:extLst>
          </p:cNvPr>
          <p:cNvGraphicFramePr/>
          <p:nvPr>
            <p:extLst>
              <p:ext uri="{D42A27DB-BD31-4B8C-83A1-F6EECF244321}">
                <p14:modId xmlns:p14="http://schemas.microsoft.com/office/powerpoint/2010/main" val="891548484"/>
              </p:ext>
            </p:extLst>
          </p:nvPr>
        </p:nvGraphicFramePr>
        <p:xfrm>
          <a:off x="838200" y="3090311"/>
          <a:ext cx="5841304" cy="284724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E0E207A-642A-FF89-6E20-FBFEC6A946EA}"/>
              </a:ext>
            </a:extLst>
          </p:cNvPr>
          <p:cNvSpPr txBox="1"/>
          <p:nvPr/>
        </p:nvSpPr>
        <p:spPr>
          <a:xfrm>
            <a:off x="1129952" y="2720980"/>
            <a:ext cx="5257800"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Increased Knowledge/Skills</a:t>
            </a:r>
          </a:p>
        </p:txBody>
      </p:sp>
      <p:sp>
        <p:nvSpPr>
          <p:cNvPr id="8" name="TextBox 7">
            <a:extLst>
              <a:ext uri="{FF2B5EF4-FFF2-40B4-BE49-F238E27FC236}">
                <a16:creationId xmlns:a16="http://schemas.microsoft.com/office/drawing/2014/main" id="{C71A835E-8815-372C-45B8-F8384243CE88}"/>
              </a:ext>
            </a:extLst>
          </p:cNvPr>
          <p:cNvSpPr txBox="1"/>
          <p:nvPr/>
        </p:nvSpPr>
        <p:spPr>
          <a:xfrm>
            <a:off x="583504" y="5827970"/>
            <a:ext cx="6096000" cy="466281"/>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FIRST 5 Santa Clara County, Retrospective Pre/Post Survey for each Workshop, FY 2022-23. Scale is from 1 to 5 (Low to High) and the percentages shown in the charts above reflect responses where the parent indicated a rating of 4 or 5 (Moderate to High) confidence or competency.</a:t>
            </a:r>
          </a:p>
        </p:txBody>
      </p:sp>
    </p:spTree>
    <p:extLst>
      <p:ext uri="{BB962C8B-B14F-4D97-AF65-F5344CB8AC3E}">
        <p14:creationId xmlns:p14="http://schemas.microsoft.com/office/powerpoint/2010/main" val="1528307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159-3E05-F578-2698-07600647539B}"/>
              </a:ext>
            </a:extLst>
          </p:cNvPr>
          <p:cNvSpPr>
            <a:spLocks noGrp="1"/>
          </p:cNvSpPr>
          <p:nvPr>
            <p:ph type="title"/>
          </p:nvPr>
        </p:nvSpPr>
        <p:spPr/>
        <p:txBody>
          <a:bodyPr/>
          <a:lstStyle/>
          <a:p>
            <a:r>
              <a:rPr lang="en-US"/>
              <a:t>Additional Efforts</a:t>
            </a:r>
          </a:p>
        </p:txBody>
      </p:sp>
      <p:graphicFrame>
        <p:nvGraphicFramePr>
          <p:cNvPr id="7" name="Table 6">
            <a:extLst>
              <a:ext uri="{FF2B5EF4-FFF2-40B4-BE49-F238E27FC236}">
                <a16:creationId xmlns:a16="http://schemas.microsoft.com/office/drawing/2014/main" id="{52027F5E-7797-1C20-8964-E4CE99E68CF2}"/>
              </a:ext>
            </a:extLst>
          </p:cNvPr>
          <p:cNvGraphicFramePr>
            <a:graphicFrameLocks noGrp="1"/>
          </p:cNvGraphicFramePr>
          <p:nvPr>
            <p:extLst>
              <p:ext uri="{D42A27DB-BD31-4B8C-83A1-F6EECF244321}">
                <p14:modId xmlns:p14="http://schemas.microsoft.com/office/powerpoint/2010/main" val="3841242871"/>
              </p:ext>
            </p:extLst>
          </p:nvPr>
        </p:nvGraphicFramePr>
        <p:xfrm>
          <a:off x="5992453" y="1874788"/>
          <a:ext cx="2464627" cy="975360"/>
        </p:xfrm>
        <a:graphic>
          <a:graphicData uri="http://schemas.openxmlformats.org/drawingml/2006/table">
            <a:tbl>
              <a:tblPr firstRow="1" firstCol="1" bandRow="1"/>
              <a:tblGrid>
                <a:gridCol w="246462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a:ea typeface="Times New Roman" panose="02020603050405020304" pitchFamily="18" charset="0"/>
                          <a:cs typeface="Aharoni"/>
                        </a:rPr>
                        <a:t>HOW MUCH?</a:t>
                      </a:r>
                      <a:endParaRPr lang="en-US" sz="1800" dirty="0">
                        <a:effectLst/>
                        <a:latin typeface="Tw Cen MT"/>
                        <a:ea typeface="Times New Roman" panose="02020603050405020304" pitchFamily="18" charset="0"/>
                        <a:cs typeface="Aharoni"/>
                      </a:endParaRPr>
                    </a:p>
                    <a:p>
                      <a:pPr marL="0" marR="0" algn="l">
                        <a:spcBef>
                          <a:spcPts val="0"/>
                        </a:spcBef>
                        <a:spcAft>
                          <a:spcPts val="600"/>
                        </a:spcAft>
                      </a:pPr>
                      <a:r>
                        <a:rPr lang="en-US" sz="1800" b="1" dirty="0">
                          <a:solidFill>
                            <a:srgbClr val="9F9B04"/>
                          </a:solidFill>
                          <a:effectLst/>
                          <a:latin typeface="Tw Cen MT"/>
                          <a:ea typeface="Times New Roman" panose="02020603050405020304" pitchFamily="18" charset="0"/>
                          <a:cs typeface="Aharoni"/>
                        </a:rPr>
                        <a:t>130 </a:t>
                      </a:r>
                      <a:r>
                        <a:rPr lang="en-US" sz="1400" b="1" dirty="0">
                          <a:solidFill>
                            <a:srgbClr val="9F9B04"/>
                          </a:solidFill>
                          <a:effectLst/>
                          <a:latin typeface="Tw Cen MT"/>
                          <a:ea typeface="Times New Roman" panose="02020603050405020304" pitchFamily="18" charset="0"/>
                          <a:cs typeface="Aharoni"/>
                        </a:rPr>
                        <a:t>individuals were served by the Refugee Family Support Services programs</a:t>
                      </a:r>
                      <a:endParaRPr lang="en-US" sz="1400" dirty="0">
                        <a:effectLs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8" name="Table 7">
            <a:extLst>
              <a:ext uri="{FF2B5EF4-FFF2-40B4-BE49-F238E27FC236}">
                <a16:creationId xmlns:a16="http://schemas.microsoft.com/office/drawing/2014/main" id="{EC5E935D-1A65-D11D-6384-43C9BDD812D1}"/>
              </a:ext>
            </a:extLst>
          </p:cNvPr>
          <p:cNvGraphicFramePr>
            <a:graphicFrameLocks noGrp="1"/>
          </p:cNvGraphicFramePr>
          <p:nvPr>
            <p:extLst>
              <p:ext uri="{D42A27DB-BD31-4B8C-83A1-F6EECF244321}">
                <p14:modId xmlns:p14="http://schemas.microsoft.com/office/powerpoint/2010/main" val="3136475305"/>
              </p:ext>
            </p:extLst>
          </p:nvPr>
        </p:nvGraphicFramePr>
        <p:xfrm>
          <a:off x="8786338" y="1838990"/>
          <a:ext cx="2638899" cy="1127357"/>
        </p:xfrm>
        <a:graphic>
          <a:graphicData uri="http://schemas.openxmlformats.org/drawingml/2006/table">
            <a:tbl>
              <a:tblPr firstRow="1" firstCol="1" bandRow="1"/>
              <a:tblGrid>
                <a:gridCol w="2638899">
                  <a:extLst>
                    <a:ext uri="{9D8B030D-6E8A-4147-A177-3AD203B41FA5}">
                      <a16:colId xmlns:a16="http://schemas.microsoft.com/office/drawing/2014/main" val="1516217496"/>
                    </a:ext>
                  </a:extLst>
                </a:gridCol>
              </a:tblGrid>
              <a:tr h="1127357">
                <a:tc>
                  <a:txBody>
                    <a:bodyPr/>
                    <a:lstStyle/>
                    <a:p>
                      <a:pPr marL="0" marR="0" algn="l">
                        <a:spcBef>
                          <a:spcPts val="0"/>
                        </a:spcBef>
                        <a:spcAft>
                          <a:spcPts val="0"/>
                        </a:spcAft>
                      </a:pPr>
                      <a:r>
                        <a:rPr lang="en-US" sz="1800" b="1" dirty="0">
                          <a:solidFill>
                            <a:srgbClr val="333539"/>
                          </a:solidFill>
                          <a:effectLst/>
                          <a:latin typeface="Tw Cen MT"/>
                          <a:ea typeface="Times New Roman" panose="02020603050405020304" pitchFamily="18" charset="0"/>
                          <a:cs typeface="Aharoni"/>
                        </a:rPr>
                        <a:t>HOW WELL?</a:t>
                      </a:r>
                      <a:endParaRPr lang="en-US" sz="1800" dirty="0">
                        <a:effectLst/>
                        <a:latin typeface="Tw Cen MT"/>
                        <a:ea typeface="Times New Roman" panose="02020603050405020304" pitchFamily="18" charset="0"/>
                        <a:cs typeface="Aharoni"/>
                      </a:endParaRPr>
                    </a:p>
                    <a:p>
                      <a:pPr marL="0" marR="0" algn="l">
                        <a:spcBef>
                          <a:spcPts val="0"/>
                        </a:spcBef>
                        <a:spcAft>
                          <a:spcPts val="600"/>
                        </a:spcAft>
                      </a:pPr>
                      <a:r>
                        <a:rPr lang="en-US" sz="1800" b="1" dirty="0">
                          <a:solidFill>
                            <a:srgbClr val="9F9B04"/>
                          </a:solidFill>
                          <a:effectLst/>
                          <a:latin typeface="Tw Cen MT"/>
                          <a:ea typeface="Times New Roman" panose="02020603050405020304" pitchFamily="18" charset="0"/>
                          <a:cs typeface="Aharoni"/>
                        </a:rPr>
                        <a:t>48% </a:t>
                      </a:r>
                      <a:r>
                        <a:rPr lang="en-US" sz="1400" b="1" dirty="0">
                          <a:solidFill>
                            <a:srgbClr val="9F9B04"/>
                          </a:solidFill>
                          <a:effectLst/>
                          <a:latin typeface="Tw Cen MT"/>
                          <a:ea typeface="Times New Roman" panose="02020603050405020304" pitchFamily="18" charset="0"/>
                          <a:cs typeface="Aharoni"/>
                        </a:rPr>
                        <a:t>of individuals received service coordination and language support</a:t>
                      </a:r>
                      <a:endParaRPr lang="en-US" sz="1400" dirty="0">
                        <a:effectLs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0" name="Table 9">
            <a:extLst>
              <a:ext uri="{FF2B5EF4-FFF2-40B4-BE49-F238E27FC236}">
                <a16:creationId xmlns:a16="http://schemas.microsoft.com/office/drawing/2014/main" id="{29816D86-FC4F-A7F7-FB44-C7F138A8BE8D}"/>
              </a:ext>
            </a:extLst>
          </p:cNvPr>
          <p:cNvGraphicFramePr>
            <a:graphicFrameLocks noGrp="1"/>
          </p:cNvGraphicFramePr>
          <p:nvPr>
            <p:extLst>
              <p:ext uri="{D42A27DB-BD31-4B8C-83A1-F6EECF244321}">
                <p14:modId xmlns:p14="http://schemas.microsoft.com/office/powerpoint/2010/main" val="3890525822"/>
              </p:ext>
            </p:extLst>
          </p:nvPr>
        </p:nvGraphicFramePr>
        <p:xfrm>
          <a:off x="5993974" y="3611696"/>
          <a:ext cx="1782353" cy="762000"/>
        </p:xfrm>
        <a:graphic>
          <a:graphicData uri="http://schemas.openxmlformats.org/drawingml/2006/table">
            <a:tbl>
              <a:tblPr firstRow="1" firstCol="1" bandRow="1"/>
              <a:tblGrid>
                <a:gridCol w="1782353">
                  <a:extLst>
                    <a:ext uri="{9D8B030D-6E8A-4147-A177-3AD203B41FA5}">
                      <a16:colId xmlns:a16="http://schemas.microsoft.com/office/drawing/2014/main" val="1516217496"/>
                    </a:ext>
                  </a:extLst>
                </a:gridCol>
              </a:tblGrid>
              <a:tr h="526586">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MUCH?</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1800" b="1">
                          <a:solidFill>
                            <a:srgbClr val="9F9B04"/>
                          </a:solidFill>
                          <a:effectLst/>
                          <a:latin typeface="Tw Cen MT"/>
                          <a:ea typeface="Times New Roman" panose="02020603050405020304" pitchFamily="18" charset="0"/>
                          <a:cs typeface="Aharoni"/>
                        </a:rPr>
                        <a:t>35</a:t>
                      </a:r>
                      <a:r>
                        <a:rPr lang="en-US" sz="1400" b="1">
                          <a:solidFill>
                            <a:srgbClr val="9F9B04"/>
                          </a:solidFill>
                          <a:effectLst/>
                          <a:latin typeface="Tw Cen MT"/>
                          <a:ea typeface="Times New Roman" panose="02020603050405020304" pitchFamily="18" charset="0"/>
                          <a:cs typeface="Aharoni"/>
                        </a:rPr>
                        <a:t> parents and 68 children were served</a:t>
                      </a: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1" name="Table 10">
            <a:extLst>
              <a:ext uri="{FF2B5EF4-FFF2-40B4-BE49-F238E27FC236}">
                <a16:creationId xmlns:a16="http://schemas.microsoft.com/office/drawing/2014/main" id="{D25F1CD3-E743-591D-8726-AC74BA1627A4}"/>
              </a:ext>
            </a:extLst>
          </p:cNvPr>
          <p:cNvGraphicFramePr>
            <a:graphicFrameLocks noGrp="1"/>
          </p:cNvGraphicFramePr>
          <p:nvPr>
            <p:extLst>
              <p:ext uri="{D42A27DB-BD31-4B8C-83A1-F6EECF244321}">
                <p14:modId xmlns:p14="http://schemas.microsoft.com/office/powerpoint/2010/main" val="2301098867"/>
              </p:ext>
            </p:extLst>
          </p:nvPr>
        </p:nvGraphicFramePr>
        <p:xfrm>
          <a:off x="7866063" y="3611563"/>
          <a:ext cx="1750243" cy="1254125"/>
        </p:xfrm>
        <a:graphic>
          <a:graphicData uri="http://schemas.openxmlformats.org/drawingml/2006/table">
            <a:tbl>
              <a:tblPr firstRow="1" firstCol="1" bandRow="1"/>
              <a:tblGrid>
                <a:gridCol w="1750243">
                  <a:extLst>
                    <a:ext uri="{9D8B030D-6E8A-4147-A177-3AD203B41FA5}">
                      <a16:colId xmlns:a16="http://schemas.microsoft.com/office/drawing/2014/main" val="1516217496"/>
                    </a:ext>
                  </a:extLst>
                </a:gridCol>
              </a:tblGrid>
              <a:tr h="1254125">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WELL?</a:t>
                      </a:r>
                      <a:endParaRPr lang="en-US" sz="1800">
                        <a:effectLst/>
                        <a:latin typeface="Tw Cen MT"/>
                        <a:ea typeface="Times New Roman" panose="02020603050405020304" pitchFamily="18" charset="0"/>
                        <a:cs typeface="Aharon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a:solidFill>
                            <a:srgbClr val="9F9B04"/>
                          </a:solidFill>
                          <a:effectLst/>
                          <a:latin typeface="Tw Cen MT"/>
                          <a:ea typeface="Times New Roman" panose="02020603050405020304" pitchFamily="18" charset="0"/>
                          <a:cs typeface="Aharoni"/>
                        </a:rPr>
                        <a:t>32</a:t>
                      </a:r>
                      <a:r>
                        <a:rPr lang="en-US" sz="1400" b="1">
                          <a:solidFill>
                            <a:srgbClr val="9F9B04"/>
                          </a:solidFill>
                          <a:effectLst/>
                          <a:latin typeface="Tw Cen MT"/>
                          <a:ea typeface="Times New Roman" panose="02020603050405020304" pitchFamily="18" charset="0"/>
                          <a:cs typeface="Aharoni"/>
                        </a:rPr>
                        <a:t> children had 6 or more visits</a:t>
                      </a:r>
                      <a:endParaRPr lang="en-US" sz="1800">
                        <a:effectLs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2" name="Table 11">
            <a:extLst>
              <a:ext uri="{FF2B5EF4-FFF2-40B4-BE49-F238E27FC236}">
                <a16:creationId xmlns:a16="http://schemas.microsoft.com/office/drawing/2014/main" id="{B876E3B3-CA97-4973-110A-BF6F64B06D35}"/>
              </a:ext>
            </a:extLst>
          </p:cNvPr>
          <p:cNvGraphicFramePr>
            <a:graphicFrameLocks noGrp="1"/>
          </p:cNvGraphicFramePr>
          <p:nvPr>
            <p:extLst>
              <p:ext uri="{D42A27DB-BD31-4B8C-83A1-F6EECF244321}">
                <p14:modId xmlns:p14="http://schemas.microsoft.com/office/powerpoint/2010/main" val="900928631"/>
              </p:ext>
            </p:extLst>
          </p:nvPr>
        </p:nvGraphicFramePr>
        <p:xfrm>
          <a:off x="9718495" y="3611653"/>
          <a:ext cx="2213418" cy="1308332"/>
        </p:xfrm>
        <a:graphic>
          <a:graphicData uri="http://schemas.openxmlformats.org/drawingml/2006/table">
            <a:tbl>
              <a:tblPr firstRow="1" firstCol="1" bandRow="1"/>
              <a:tblGrid>
                <a:gridCol w="2213418">
                  <a:extLst>
                    <a:ext uri="{9D8B030D-6E8A-4147-A177-3AD203B41FA5}">
                      <a16:colId xmlns:a16="http://schemas.microsoft.com/office/drawing/2014/main" val="1516217496"/>
                    </a:ext>
                  </a:extLst>
                </a:gridCol>
              </a:tblGrid>
              <a:tr h="1308332">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37%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of FLTC participants with court granted visits had increased visitation over the past year</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sp>
        <p:nvSpPr>
          <p:cNvPr id="9" name="Content Placeholder 2">
            <a:extLst>
              <a:ext uri="{FF2B5EF4-FFF2-40B4-BE49-F238E27FC236}">
                <a16:creationId xmlns:a16="http://schemas.microsoft.com/office/drawing/2014/main" id="{19198C1F-8C46-C58D-7A88-A8AEEF190AD8}"/>
              </a:ext>
            </a:extLst>
          </p:cNvPr>
          <p:cNvSpPr txBox="1">
            <a:spLocks/>
          </p:cNvSpPr>
          <p:nvPr/>
        </p:nvSpPr>
        <p:spPr>
          <a:xfrm>
            <a:off x="766763" y="1840315"/>
            <a:ext cx="5225690" cy="177124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dirty="0">
                <a:latin typeface="Avenir Next LT Pro Light"/>
                <a:ea typeface="Open Sans Light"/>
                <a:cs typeface="Open Sans Light"/>
              </a:rPr>
              <a:t>Refugee Family Support Services, </a:t>
            </a:r>
            <a:r>
              <a:rPr lang="en-US" sz="1700" dirty="0">
                <a:latin typeface="Avenir Next LT Pro Light"/>
                <a:ea typeface="Open Sans Light"/>
                <a:cs typeface="Open Sans Light"/>
              </a:rPr>
              <a:t>to support families resettling in California. Aid provided for housing, childcare, mental health, legal support, supplies, and other services to meet basic needs. Support was rendered by International Rescue Committee and Asian Americans for Community Involvement</a:t>
            </a:r>
            <a:endParaRPr lang="en-US" sz="1700" b="1" dirty="0">
              <a:latin typeface="Avenir Next LT Pro Light"/>
              <a:ea typeface="Open Sans Light"/>
              <a:cs typeface="Open Sans Light"/>
            </a:endParaRPr>
          </a:p>
        </p:txBody>
      </p:sp>
      <p:sp>
        <p:nvSpPr>
          <p:cNvPr id="13" name="Content Placeholder 2">
            <a:extLst>
              <a:ext uri="{FF2B5EF4-FFF2-40B4-BE49-F238E27FC236}">
                <a16:creationId xmlns:a16="http://schemas.microsoft.com/office/drawing/2014/main" id="{ADF0C5C7-75F5-DB47-CE7F-6166096E0D1A}"/>
              </a:ext>
            </a:extLst>
          </p:cNvPr>
          <p:cNvSpPr txBox="1">
            <a:spLocks/>
          </p:cNvSpPr>
          <p:nvPr/>
        </p:nvSpPr>
        <p:spPr>
          <a:xfrm>
            <a:off x="768285" y="3689973"/>
            <a:ext cx="5225690" cy="13875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Family Law Treatment Court, </a:t>
            </a:r>
            <a:r>
              <a:rPr lang="en-US" sz="1700"/>
              <a:t>which connects participants in the FLTC program with Resource Specialists to strengthen parent-child relationships and promote family cohesion.</a:t>
            </a:r>
          </a:p>
        </p:txBody>
      </p:sp>
      <p:graphicFrame>
        <p:nvGraphicFramePr>
          <p:cNvPr id="16" name="Table 15">
            <a:extLst>
              <a:ext uri="{FF2B5EF4-FFF2-40B4-BE49-F238E27FC236}">
                <a16:creationId xmlns:a16="http://schemas.microsoft.com/office/drawing/2014/main" id="{96078C85-43A2-3959-1E88-48D67DCAECFD}"/>
              </a:ext>
            </a:extLst>
          </p:cNvPr>
          <p:cNvGraphicFramePr>
            <a:graphicFrameLocks noGrp="1"/>
          </p:cNvGraphicFramePr>
          <p:nvPr>
            <p:extLst>
              <p:ext uri="{D42A27DB-BD31-4B8C-83A1-F6EECF244321}">
                <p14:modId xmlns:p14="http://schemas.microsoft.com/office/powerpoint/2010/main" val="3515912082"/>
              </p:ext>
            </p:extLst>
          </p:nvPr>
        </p:nvGraphicFramePr>
        <p:xfrm>
          <a:off x="6032141" y="5015089"/>
          <a:ext cx="1782354" cy="1402080"/>
        </p:xfrm>
        <a:graphic>
          <a:graphicData uri="http://schemas.openxmlformats.org/drawingml/2006/table">
            <a:tbl>
              <a:tblPr firstRow="1" firstCol="1" bandRow="1"/>
              <a:tblGrid>
                <a:gridCol w="1782354">
                  <a:extLst>
                    <a:ext uri="{9D8B030D-6E8A-4147-A177-3AD203B41FA5}">
                      <a16:colId xmlns:a16="http://schemas.microsoft.com/office/drawing/2014/main" val="1516217496"/>
                    </a:ext>
                  </a:extLst>
                </a:gridCol>
              </a:tblGrid>
              <a:tr h="526586">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MUCH?</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1800" b="1">
                          <a:solidFill>
                            <a:srgbClr val="9F9B04"/>
                          </a:solidFill>
                          <a:effectLst/>
                          <a:latin typeface="Tw Cen MT"/>
                          <a:ea typeface="Times New Roman" panose="02020603050405020304" pitchFamily="18" charset="0"/>
                          <a:cs typeface="Aharoni"/>
                        </a:rPr>
                        <a:t>112</a:t>
                      </a:r>
                      <a:r>
                        <a:rPr lang="en-US" sz="1400" b="1">
                          <a:solidFill>
                            <a:srgbClr val="9F9B04"/>
                          </a:solidFill>
                          <a:effectLst/>
                          <a:latin typeface="Tw Cen MT"/>
                          <a:ea typeface="Times New Roman" panose="02020603050405020304" pitchFamily="18" charset="0"/>
                          <a:cs typeface="Aharoni"/>
                        </a:rPr>
                        <a:t> children 0-5 in the dependency system were supported by an advocate.</a:t>
                      </a:r>
                      <a:endParaRPr lang="en-US" sz="1800" b="1">
                        <a:solidFill>
                          <a:srgbClr val="003567"/>
                        </a:solidFill>
                        <a:effectLst/>
                        <a:highlight>
                          <a:srgbClr val="00FF00"/>
                        </a:highligh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7" name="Table 16">
            <a:extLst>
              <a:ext uri="{FF2B5EF4-FFF2-40B4-BE49-F238E27FC236}">
                <a16:creationId xmlns:a16="http://schemas.microsoft.com/office/drawing/2014/main" id="{6F89EBAC-6E4F-7DFA-3E06-54489A1868BC}"/>
              </a:ext>
            </a:extLst>
          </p:cNvPr>
          <p:cNvGraphicFramePr>
            <a:graphicFrameLocks noGrp="1"/>
          </p:cNvGraphicFramePr>
          <p:nvPr>
            <p:extLst>
              <p:ext uri="{D42A27DB-BD31-4B8C-83A1-F6EECF244321}">
                <p14:modId xmlns:p14="http://schemas.microsoft.com/office/powerpoint/2010/main" val="1858772259"/>
              </p:ext>
            </p:extLst>
          </p:nvPr>
        </p:nvGraphicFramePr>
        <p:xfrm>
          <a:off x="7855654" y="5013990"/>
          <a:ext cx="1861369" cy="1188720"/>
        </p:xfrm>
        <a:graphic>
          <a:graphicData uri="http://schemas.openxmlformats.org/drawingml/2006/table">
            <a:tbl>
              <a:tblPr firstRow="1" firstCol="1" bandRow="1"/>
              <a:tblGrid>
                <a:gridCol w="1861369">
                  <a:extLst>
                    <a:ext uri="{9D8B030D-6E8A-4147-A177-3AD203B41FA5}">
                      <a16:colId xmlns:a16="http://schemas.microsoft.com/office/drawing/2014/main" val="1516217496"/>
                    </a:ext>
                  </a:extLst>
                </a:gridCol>
              </a:tblGrid>
              <a:tr h="1127357">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WELL?</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1800" b="1">
                          <a:solidFill>
                            <a:srgbClr val="9F9B04"/>
                          </a:solidFill>
                          <a:effectLst/>
                          <a:latin typeface="Tw Cen MT"/>
                          <a:ea typeface="Times New Roman" panose="02020603050405020304" pitchFamily="18" charset="0"/>
                          <a:cs typeface="Aharoni"/>
                        </a:rPr>
                        <a:t>99%</a:t>
                      </a:r>
                      <a:r>
                        <a:rPr lang="en-US" sz="1400" b="1">
                          <a:solidFill>
                            <a:srgbClr val="9F9B04"/>
                          </a:solidFill>
                          <a:effectLst/>
                          <a:latin typeface="Tw Cen MT"/>
                          <a:ea typeface="Times New Roman" panose="02020603050405020304" pitchFamily="18" charset="0"/>
                          <a:cs typeface="Aharoni"/>
                        </a:rPr>
                        <a:t> reported </a:t>
                      </a:r>
                      <a:br>
                        <a:rPr lang="en-US" sz="1400" b="1">
                          <a:solidFill>
                            <a:srgbClr val="9F9B04"/>
                          </a:solidFill>
                          <a:effectLst/>
                          <a:latin typeface="Tw Cen MT"/>
                          <a:ea typeface="Times New Roman" panose="02020603050405020304" pitchFamily="18" charset="0"/>
                          <a:cs typeface="Aharoni"/>
                        </a:rPr>
                      </a:br>
                      <a:r>
                        <a:rPr lang="en-US" sz="1400" b="1">
                          <a:solidFill>
                            <a:srgbClr val="9F9B04"/>
                          </a:solidFill>
                          <a:effectLst/>
                          <a:latin typeface="Tw Cen MT"/>
                          <a:ea typeface="Times New Roman" panose="02020603050405020304" pitchFamily="18" charset="0"/>
                          <a:cs typeface="Aharoni"/>
                        </a:rPr>
                        <a:t>positive experiences by connecting with a CASA</a:t>
                      </a:r>
                      <a:endParaRPr lang="en-US" sz="1400">
                        <a:effectLs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8" name="Table 17">
            <a:extLst>
              <a:ext uri="{FF2B5EF4-FFF2-40B4-BE49-F238E27FC236}">
                <a16:creationId xmlns:a16="http://schemas.microsoft.com/office/drawing/2014/main" id="{310AB570-D4C0-4C37-2C5C-B6EE88086FDB}"/>
              </a:ext>
            </a:extLst>
          </p:cNvPr>
          <p:cNvGraphicFramePr>
            <a:graphicFrameLocks noGrp="1"/>
          </p:cNvGraphicFramePr>
          <p:nvPr>
            <p:extLst>
              <p:ext uri="{D42A27DB-BD31-4B8C-83A1-F6EECF244321}">
                <p14:modId xmlns:p14="http://schemas.microsoft.com/office/powerpoint/2010/main" val="3259641447"/>
              </p:ext>
            </p:extLst>
          </p:nvPr>
        </p:nvGraphicFramePr>
        <p:xfrm>
          <a:off x="9758180" y="5013990"/>
          <a:ext cx="1940745" cy="1308332"/>
        </p:xfrm>
        <a:graphic>
          <a:graphicData uri="http://schemas.openxmlformats.org/drawingml/2006/table">
            <a:tbl>
              <a:tblPr firstRow="1" firstCol="1" bandRow="1"/>
              <a:tblGrid>
                <a:gridCol w="1940745">
                  <a:extLst>
                    <a:ext uri="{9D8B030D-6E8A-4147-A177-3AD203B41FA5}">
                      <a16:colId xmlns:a16="http://schemas.microsoft.com/office/drawing/2014/main" val="1516217496"/>
                    </a:ext>
                  </a:extLst>
                </a:gridCol>
              </a:tblGrid>
              <a:tr h="1308332">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rtl="0" eaLnBrk="1" fontAlgn="auto" latinLnBrk="0" hangingPunct="1">
                        <a:lnSpc>
                          <a:spcPct val="100000"/>
                        </a:lnSpc>
                        <a:spcBef>
                          <a:spcPts val="0"/>
                        </a:spcBef>
                        <a:spcAft>
                          <a:spcPts val="600"/>
                        </a:spcAft>
                        <a:buClrTx/>
                        <a:buSzTx/>
                        <a:buFontTx/>
                        <a:buNone/>
                      </a:pPr>
                      <a:r>
                        <a:rPr lang="en-US" sz="1800" b="1">
                          <a:solidFill>
                            <a:srgbClr val="9F9B04"/>
                          </a:solidFill>
                          <a:effectLst/>
                          <a:latin typeface="Tw Cen MT"/>
                          <a:ea typeface="Times New Roman" panose="02020603050405020304" pitchFamily="18" charset="0"/>
                          <a:cs typeface="Aharoni"/>
                        </a:rPr>
                        <a:t>64%</a:t>
                      </a:r>
                      <a:r>
                        <a:rPr lang="en-US" sz="1400" b="1">
                          <a:solidFill>
                            <a:srgbClr val="9F9B04"/>
                          </a:solidFill>
                          <a:effectLst/>
                          <a:latin typeface="Tw Cen MT"/>
                          <a:ea typeface="Times New Roman" panose="02020603050405020304" pitchFamily="18" charset="0"/>
                          <a:cs typeface="Aharoni"/>
                        </a:rPr>
                        <a:t> of CASA-served children received support for childhood trauma </a:t>
                      </a:r>
                      <a:endParaRPr lang="en-US" sz="1800">
                        <a:effectLst/>
                        <a:latin typeface="Times New Roman"/>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sp>
        <p:nvSpPr>
          <p:cNvPr id="19" name="Content Placeholder 2">
            <a:extLst>
              <a:ext uri="{FF2B5EF4-FFF2-40B4-BE49-F238E27FC236}">
                <a16:creationId xmlns:a16="http://schemas.microsoft.com/office/drawing/2014/main" id="{8A032483-32CC-D191-1AEE-8F67543322EF}"/>
              </a:ext>
            </a:extLst>
          </p:cNvPr>
          <p:cNvSpPr txBox="1">
            <a:spLocks/>
          </p:cNvSpPr>
          <p:nvPr/>
        </p:nvSpPr>
        <p:spPr>
          <a:xfrm>
            <a:off x="766763" y="5045740"/>
            <a:ext cx="5225690" cy="13875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CASA of Silicon Valley, </a:t>
            </a:r>
            <a:r>
              <a:rPr lang="en-US" sz="1700"/>
              <a:t>connects court-appointed advocates with children who are involved in the dependency system.</a:t>
            </a:r>
          </a:p>
        </p:txBody>
      </p:sp>
    </p:spTree>
    <p:extLst>
      <p:ext uri="{BB962C8B-B14F-4D97-AF65-F5344CB8AC3E}">
        <p14:creationId xmlns:p14="http://schemas.microsoft.com/office/powerpoint/2010/main" val="3063206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77303-B91D-7698-D5EC-41D41035DE5F}"/>
              </a:ext>
            </a:extLst>
          </p:cNvPr>
          <p:cNvSpPr>
            <a:spLocks noGrp="1"/>
          </p:cNvSpPr>
          <p:nvPr>
            <p:ph type="ctrTitle"/>
          </p:nvPr>
        </p:nvSpPr>
        <p:spPr/>
        <p:txBody>
          <a:bodyPr>
            <a:normAutofit fontScale="90000"/>
          </a:bodyPr>
          <a:lstStyle/>
          <a:p>
            <a:r>
              <a:rPr lang="en-US"/>
              <a:t>Promoting Health and Wellness</a:t>
            </a:r>
          </a:p>
        </p:txBody>
      </p:sp>
    </p:spTree>
    <p:extLst>
      <p:ext uri="{BB962C8B-B14F-4D97-AF65-F5344CB8AC3E}">
        <p14:creationId xmlns:p14="http://schemas.microsoft.com/office/powerpoint/2010/main" val="1731930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9D2B-0C25-CF41-001B-A86FC6C4FCA6}"/>
              </a:ext>
            </a:extLst>
          </p:cNvPr>
          <p:cNvSpPr>
            <a:spLocks noGrp="1"/>
          </p:cNvSpPr>
          <p:nvPr>
            <p:ph type="title"/>
          </p:nvPr>
        </p:nvSpPr>
        <p:spPr/>
        <p:txBody>
          <a:bodyPr/>
          <a:lstStyle/>
          <a:p>
            <a:r>
              <a:rPr lang="en-US"/>
              <a:t>Promoting Health and Wellness</a:t>
            </a:r>
          </a:p>
        </p:txBody>
      </p:sp>
      <p:sp>
        <p:nvSpPr>
          <p:cNvPr id="3" name="Content Placeholder 2">
            <a:extLst>
              <a:ext uri="{FF2B5EF4-FFF2-40B4-BE49-F238E27FC236}">
                <a16:creationId xmlns:a16="http://schemas.microsoft.com/office/drawing/2014/main" id="{0A4A563D-3FB6-0C77-9E29-2092F9E02E0A}"/>
              </a:ext>
            </a:extLst>
          </p:cNvPr>
          <p:cNvSpPr>
            <a:spLocks noGrp="1"/>
          </p:cNvSpPr>
          <p:nvPr>
            <p:ph idx="1"/>
          </p:nvPr>
        </p:nvSpPr>
        <p:spPr>
          <a:xfrm>
            <a:off x="838200" y="1825625"/>
            <a:ext cx="4082143" cy="4325790"/>
          </a:xfrm>
        </p:spPr>
        <p:txBody>
          <a:bodyPr anchor="ctr">
            <a:normAutofit/>
          </a:bodyPr>
          <a:lstStyle/>
          <a:p>
            <a:r>
              <a:rPr lang="en-US" sz="2000" dirty="0">
                <a:latin typeface="Avenir Next LT Pro Light"/>
                <a:ea typeface="Open Sans Light"/>
                <a:cs typeface="Open Sans Light"/>
              </a:rPr>
              <a:t>FIRST 5 Santa Clara County invests in a variety of home visiting programs, health and developmental screenings, and early intervention services. </a:t>
            </a:r>
            <a:br>
              <a:rPr lang="en-US" sz="2000" dirty="0">
                <a:latin typeface="Avenir Next LT Pro Light"/>
                <a:ea typeface="Open Sans Light"/>
                <a:cs typeface="Open Sans Light"/>
              </a:rPr>
            </a:br>
            <a:endParaRPr lang="en-US" sz="2000" dirty="0"/>
          </a:p>
          <a:p>
            <a:r>
              <a:rPr lang="en-US" sz="2000">
                <a:latin typeface="Avenir Next LT Pro Light"/>
                <a:ea typeface="Open Sans Light"/>
                <a:cs typeface="Open Sans Light"/>
              </a:rPr>
              <a:t>The goal is to ensure that children are born healthy, and have the opportunity to experience optimal physical, behavioral, and developmental health.</a:t>
            </a:r>
          </a:p>
        </p:txBody>
      </p:sp>
      <p:sp>
        <p:nvSpPr>
          <p:cNvPr id="4" name="Content Placeholder 3">
            <a:extLst>
              <a:ext uri="{FF2B5EF4-FFF2-40B4-BE49-F238E27FC236}">
                <a16:creationId xmlns:a16="http://schemas.microsoft.com/office/drawing/2014/main" id="{A075E793-859C-B20E-34C9-7427B1FAE1BB}"/>
              </a:ext>
            </a:extLst>
          </p:cNvPr>
          <p:cNvSpPr>
            <a:spLocks noGrp="1"/>
          </p:cNvSpPr>
          <p:nvPr>
            <p:ph sz="half" idx="4294967295"/>
          </p:nvPr>
        </p:nvSpPr>
        <p:spPr>
          <a:xfrm>
            <a:off x="5181600" y="2408244"/>
            <a:ext cx="6607629" cy="3160552"/>
          </a:xfrm>
        </p:spPr>
        <p:txBody>
          <a:bodyPr>
            <a:normAutofit/>
          </a:bodyPr>
          <a:lstStyle/>
          <a:p>
            <a:pPr marL="0" indent="0">
              <a:lnSpc>
                <a:spcPct val="90000"/>
              </a:lnSpc>
              <a:buNone/>
            </a:pPr>
            <a:r>
              <a:rPr lang="en-US" sz="2400" b="1" cap="all" spc="25" dirty="0">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rPr>
              <a:t>Identifying Health and Development Needs</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Universal Developmental Screening and Early Intervention</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Developmental Behavioral Pediatric Clinics</a:t>
            </a:r>
            <a:endParaRPr lang="en-US" sz="2400" b="1" cap="all" spc="25" dirty="0">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endParaRP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Home Visiting Systems Coordination</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CalWORKs Home Visiting Program</a:t>
            </a:r>
          </a:p>
          <a:p>
            <a:pPr>
              <a:spcBef>
                <a:spcPts val="0"/>
              </a:spcBef>
            </a:pPr>
            <a:r>
              <a:rPr lang="en-US" sz="2400" b="1" dirty="0" err="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ParentChild</a:t>
            </a: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 Home Visitation Program</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County of Santa Clara Public Health Department</a:t>
            </a:r>
          </a:p>
          <a:p>
            <a:pPr marL="0" marR="0" indent="0">
              <a:lnSpc>
                <a:spcPct val="90000"/>
              </a:lnSpc>
              <a:spcBef>
                <a:spcPts val="0"/>
              </a:spcBef>
              <a:spcAft>
                <a:spcPts val="0"/>
              </a:spcAft>
              <a:buNone/>
            </a:pPr>
            <a:endParaRPr lang="en-US" sz="2400" b="1" dirty="0">
              <a:solidFill>
                <a:srgbClr val="F79747"/>
              </a:solidFill>
              <a:latin typeface="Tw Cen MT" panose="020B06020201040206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542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a:xfrm>
            <a:off x="838200" y="365125"/>
            <a:ext cx="9314468" cy="1325563"/>
          </a:xfrm>
        </p:spPr>
        <p:txBody>
          <a:bodyPr/>
          <a:lstStyle/>
          <a:p>
            <a:r>
              <a:rPr lang="en-US"/>
              <a:t>Identifying Health and Development Needs</a:t>
            </a:r>
          </a:p>
        </p:txBody>
      </p:sp>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Children received health and developmental screenings.</a:t>
            </a:r>
          </a:p>
          <a:p>
            <a:endParaRPr lang="en-US"/>
          </a:p>
        </p:txBody>
      </p:sp>
      <p:graphicFrame>
        <p:nvGraphicFramePr>
          <p:cNvPr id="5" name="Table 4">
            <a:extLst>
              <a:ext uri="{FF2B5EF4-FFF2-40B4-BE49-F238E27FC236}">
                <a16:creationId xmlns:a16="http://schemas.microsoft.com/office/drawing/2014/main" id="{CBF96FC7-27E2-2F5A-D7B5-9AB94BB80708}"/>
              </a:ext>
            </a:extLst>
          </p:cNvPr>
          <p:cNvGraphicFramePr>
            <a:graphicFrameLocks noGrp="1"/>
          </p:cNvGraphicFramePr>
          <p:nvPr>
            <p:extLst>
              <p:ext uri="{D42A27DB-BD31-4B8C-83A1-F6EECF244321}">
                <p14:modId xmlns:p14="http://schemas.microsoft.com/office/powerpoint/2010/main" val="3131269380"/>
              </p:ext>
            </p:extLst>
          </p:nvPr>
        </p:nvGraphicFramePr>
        <p:xfrm>
          <a:off x="9194242" y="1998323"/>
          <a:ext cx="2560320" cy="4389120"/>
        </p:xfrm>
        <a:graphic>
          <a:graphicData uri="http://schemas.openxmlformats.org/drawingml/2006/table">
            <a:tbl>
              <a:tblPr firstRow="1" firstCol="1" bandRow="1"/>
              <a:tblGrid>
                <a:gridCol w="2560320">
                  <a:extLst>
                    <a:ext uri="{9D8B030D-6E8A-4147-A177-3AD203B41FA5}">
                      <a16:colId xmlns:a16="http://schemas.microsoft.com/office/drawing/2014/main" val="718165729"/>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28,344 </a:t>
                      </a: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health and developmental screenings were conducted across the county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8227567"/>
                  </a:ext>
                </a:extLst>
              </a:tr>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1,055 </a:t>
                      </a: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children were served at KCN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129288787"/>
                  </a:ext>
                </a:extLst>
              </a:tr>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60% </a:t>
                      </a: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of children served at KCN are meeting more of their developmental milestones at follow-up screenings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693657579"/>
                  </a:ext>
                </a:extLst>
              </a:tr>
            </a:tbl>
          </a:graphicData>
        </a:graphic>
      </p:graphicFrame>
      <p:graphicFrame>
        <p:nvGraphicFramePr>
          <p:cNvPr id="6" name="Chart 5" descr="P2011#y1">
            <a:extLst>
              <a:ext uri="{FF2B5EF4-FFF2-40B4-BE49-F238E27FC236}">
                <a16:creationId xmlns:a16="http://schemas.microsoft.com/office/drawing/2014/main" id="{95C83C58-53D0-1567-31E6-61EA2411C4BB}"/>
              </a:ext>
            </a:extLst>
          </p:cNvPr>
          <p:cNvGraphicFramePr/>
          <p:nvPr>
            <p:extLst>
              <p:ext uri="{D42A27DB-BD31-4B8C-83A1-F6EECF244321}">
                <p14:modId xmlns:p14="http://schemas.microsoft.com/office/powerpoint/2010/main" val="3382564565"/>
              </p:ext>
            </p:extLst>
          </p:nvPr>
        </p:nvGraphicFramePr>
        <p:xfrm>
          <a:off x="838200" y="2299823"/>
          <a:ext cx="8356042" cy="33142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4D5BD87-BFB9-681F-09BC-2C56DADC0A7D}"/>
              </a:ext>
            </a:extLst>
          </p:cNvPr>
          <p:cNvSpPr txBox="1"/>
          <p:nvPr/>
        </p:nvSpPr>
        <p:spPr>
          <a:xfrm>
            <a:off x="1212781" y="5665449"/>
            <a:ext cx="5857775" cy="341632"/>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Healthier Kids Foundation FY 2022-23 (physical screens), FIRST 5 Santa Clara County FY 2022-23 (developmental ASQ-3 and behavioral ASQ-SE2 screens).</a:t>
            </a:r>
          </a:p>
        </p:txBody>
      </p:sp>
    </p:spTree>
    <p:extLst>
      <p:ext uri="{BB962C8B-B14F-4D97-AF65-F5344CB8AC3E}">
        <p14:creationId xmlns:p14="http://schemas.microsoft.com/office/powerpoint/2010/main" val="210079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a:xfrm>
            <a:off x="838200" y="365125"/>
            <a:ext cx="8852555" cy="1325563"/>
          </a:xfrm>
        </p:spPr>
        <p:txBody>
          <a:bodyPr/>
          <a:lstStyle/>
          <a:p>
            <a:r>
              <a:rPr lang="en-US"/>
              <a:t>Identifying Health and Development Needs</a:t>
            </a:r>
          </a:p>
        </p:txBody>
      </p:sp>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Children received health and developmental screenings.</a:t>
            </a:r>
          </a:p>
          <a:p>
            <a:endParaRPr lang="en-US"/>
          </a:p>
        </p:txBody>
      </p:sp>
      <p:graphicFrame>
        <p:nvGraphicFramePr>
          <p:cNvPr id="4" name="Chart 3" descr="P924#yIS1">
            <a:extLst>
              <a:ext uri="{FF2B5EF4-FFF2-40B4-BE49-F238E27FC236}">
                <a16:creationId xmlns:a16="http://schemas.microsoft.com/office/drawing/2014/main" id="{64CBD987-2EAE-4E8A-A2B0-D729794F2400}"/>
              </a:ext>
            </a:extLst>
          </p:cNvPr>
          <p:cNvGraphicFramePr/>
          <p:nvPr>
            <p:extLst>
              <p:ext uri="{D42A27DB-BD31-4B8C-83A1-F6EECF244321}">
                <p14:modId xmlns:p14="http://schemas.microsoft.com/office/powerpoint/2010/main" val="737107429"/>
              </p:ext>
            </p:extLst>
          </p:nvPr>
        </p:nvGraphicFramePr>
        <p:xfrm>
          <a:off x="838201" y="2683380"/>
          <a:ext cx="4698442" cy="23253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85B117D-1D0B-773A-52BF-A0104E73E5AE}"/>
              </a:ext>
            </a:extLst>
          </p:cNvPr>
          <p:cNvSpPr txBox="1"/>
          <p:nvPr/>
        </p:nvSpPr>
        <p:spPr>
          <a:xfrm>
            <a:off x="838201" y="2314047"/>
            <a:ext cx="5257800"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Developmental Screenings and Referrals in FRCs</a:t>
            </a:r>
          </a:p>
        </p:txBody>
      </p:sp>
      <p:graphicFrame>
        <p:nvGraphicFramePr>
          <p:cNvPr id="9" name="Chart 8" descr="P924#yIS1">
            <a:extLst>
              <a:ext uri="{FF2B5EF4-FFF2-40B4-BE49-F238E27FC236}">
                <a16:creationId xmlns:a16="http://schemas.microsoft.com/office/drawing/2014/main" id="{723E02DE-A2D3-64B0-9AEC-65BCD7851628}"/>
              </a:ext>
            </a:extLst>
          </p:cNvPr>
          <p:cNvGraphicFramePr/>
          <p:nvPr>
            <p:extLst>
              <p:ext uri="{D42A27DB-BD31-4B8C-83A1-F6EECF244321}">
                <p14:modId xmlns:p14="http://schemas.microsoft.com/office/powerpoint/2010/main" val="2060308737"/>
              </p:ext>
            </p:extLst>
          </p:nvPr>
        </p:nvGraphicFramePr>
        <p:xfrm>
          <a:off x="6479261" y="2699163"/>
          <a:ext cx="4698441" cy="232536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A481BCF9-D0D0-8586-051C-78ABAE79E857}"/>
              </a:ext>
            </a:extLst>
          </p:cNvPr>
          <p:cNvSpPr txBox="1"/>
          <p:nvPr/>
        </p:nvSpPr>
        <p:spPr>
          <a:xfrm>
            <a:off x="6479261" y="2313986"/>
            <a:ext cx="5257800"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Developmental Screenings and Referrals by PHNs</a:t>
            </a:r>
          </a:p>
        </p:txBody>
      </p:sp>
      <p:sp>
        <p:nvSpPr>
          <p:cNvPr id="6" name="TextBox 5">
            <a:extLst>
              <a:ext uri="{FF2B5EF4-FFF2-40B4-BE49-F238E27FC236}">
                <a16:creationId xmlns:a16="http://schemas.microsoft.com/office/drawing/2014/main" id="{C6D6BD28-59D7-241E-375F-2D20D26D39CE}"/>
              </a:ext>
            </a:extLst>
          </p:cNvPr>
          <p:cNvSpPr txBox="1"/>
          <p:nvPr/>
        </p:nvSpPr>
        <p:spPr>
          <a:xfrm>
            <a:off x="838200" y="5231100"/>
            <a:ext cx="4698441" cy="590931"/>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FIRST 5 Santa Clara County Baseline and Follow-up Assessments for ASQ-3, FY 2022-23. Child counts may be duplicated for those children who are screened multiple times during the year (e.g., monitor and re-screen at baseline and referred to KCN at follow-up).</a:t>
            </a:r>
          </a:p>
        </p:txBody>
      </p:sp>
      <p:sp>
        <p:nvSpPr>
          <p:cNvPr id="11" name="TextBox 10">
            <a:extLst>
              <a:ext uri="{FF2B5EF4-FFF2-40B4-BE49-F238E27FC236}">
                <a16:creationId xmlns:a16="http://schemas.microsoft.com/office/drawing/2014/main" id="{86E55F4E-023B-FF4D-76CB-C2D983B60801}"/>
              </a:ext>
            </a:extLst>
          </p:cNvPr>
          <p:cNvSpPr txBox="1"/>
          <p:nvPr/>
        </p:nvSpPr>
        <p:spPr>
          <a:xfrm>
            <a:off x="6479260" y="5231100"/>
            <a:ext cx="5257800" cy="590931"/>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FIRST 5 Santa Clara County Baseline and Follow-up Assessments for ASQ-3, FY 2022-23. Child counts may be duplicated for those children who are screened multiple times during the year (e.g., monitor and re-screen at baseline and referred to KCN at follow-up). No ASQ-SE2 referral data available.</a:t>
            </a:r>
          </a:p>
        </p:txBody>
      </p:sp>
    </p:spTree>
    <p:extLst>
      <p:ext uri="{BB962C8B-B14F-4D97-AF65-F5344CB8AC3E}">
        <p14:creationId xmlns:p14="http://schemas.microsoft.com/office/powerpoint/2010/main" val="1494535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159-3E05-F578-2698-07600647539B}"/>
              </a:ext>
            </a:extLst>
          </p:cNvPr>
          <p:cNvSpPr>
            <a:spLocks noGrp="1"/>
          </p:cNvSpPr>
          <p:nvPr>
            <p:ph type="title"/>
          </p:nvPr>
        </p:nvSpPr>
        <p:spPr/>
        <p:txBody>
          <a:bodyPr/>
          <a:lstStyle/>
          <a:p>
            <a:r>
              <a:rPr lang="en-US"/>
              <a:t>Additional Efforts</a:t>
            </a:r>
          </a:p>
        </p:txBody>
      </p:sp>
      <p:graphicFrame>
        <p:nvGraphicFramePr>
          <p:cNvPr id="4" name="Table 3">
            <a:extLst>
              <a:ext uri="{FF2B5EF4-FFF2-40B4-BE49-F238E27FC236}">
                <a16:creationId xmlns:a16="http://schemas.microsoft.com/office/drawing/2014/main" id="{815E2AC4-AF1D-F9EC-D711-22F18368744F}"/>
              </a:ext>
            </a:extLst>
          </p:cNvPr>
          <p:cNvGraphicFramePr>
            <a:graphicFrameLocks noGrp="1"/>
          </p:cNvGraphicFramePr>
          <p:nvPr>
            <p:extLst>
              <p:ext uri="{D42A27DB-BD31-4B8C-83A1-F6EECF244321}">
                <p14:modId xmlns:p14="http://schemas.microsoft.com/office/powerpoint/2010/main" val="3879941060"/>
              </p:ext>
            </p:extLst>
          </p:nvPr>
        </p:nvGraphicFramePr>
        <p:xfrm>
          <a:off x="6172619" y="1874087"/>
          <a:ext cx="2273797" cy="762000"/>
        </p:xfrm>
        <a:graphic>
          <a:graphicData uri="http://schemas.openxmlformats.org/drawingml/2006/table">
            <a:tbl>
              <a:tblPr firstRow="1" firstCol="1" bandRow="1"/>
              <a:tblGrid>
                <a:gridCol w="227379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a:ea typeface="Times New Roman" panose="02020603050405020304" pitchFamily="18" charset="0"/>
                          <a:cs typeface="Aharoni"/>
                        </a:rPr>
                        <a:t>HOW MUCH?</a:t>
                      </a:r>
                      <a:endParaRPr lang="en-US" sz="1800" dirty="0">
                        <a:effectLst/>
                        <a:latin typeface="Tw Cen MT"/>
                        <a:ea typeface="Times New Roman" panose="02020603050405020304" pitchFamily="18" charset="0"/>
                        <a:cs typeface="Aharoni"/>
                      </a:endParaRPr>
                    </a:p>
                    <a:p>
                      <a:pPr marL="0" marR="0" algn="l">
                        <a:spcBef>
                          <a:spcPts val="0"/>
                        </a:spcBef>
                        <a:spcAft>
                          <a:spcPts val="600"/>
                        </a:spcAft>
                      </a:pPr>
                      <a:r>
                        <a:rPr lang="en-US" sz="1800" b="1" dirty="0">
                          <a:solidFill>
                            <a:srgbClr val="9F9B04"/>
                          </a:solidFill>
                          <a:effectLst/>
                          <a:latin typeface="Tw Cen MT"/>
                          <a:ea typeface="Times New Roman" panose="02020603050405020304" pitchFamily="18" charset="0"/>
                          <a:cs typeface="Aharoni"/>
                        </a:rPr>
                        <a:t>406 </a:t>
                      </a:r>
                      <a:r>
                        <a:rPr lang="en-US" sz="1400" b="1" dirty="0">
                          <a:solidFill>
                            <a:srgbClr val="9F9B04"/>
                          </a:solidFill>
                          <a:effectLst/>
                          <a:latin typeface="Tw Cen MT"/>
                          <a:ea typeface="Times New Roman" panose="02020603050405020304" pitchFamily="18" charset="0"/>
                          <a:cs typeface="Aharoni"/>
                        </a:rPr>
                        <a:t>children served and 324 Medi-Cal recipients</a:t>
                      </a:r>
                      <a:endParaRPr lang="en-US" sz="1400" dirty="0">
                        <a:effectLst/>
                        <a:latin typeface="Tw Cen MT"/>
                        <a:ea typeface="Times New Roman" panose="02020603050405020304" pitchFamily="18" charset="0"/>
                        <a:cs typeface="Aharoni"/>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5" name="Table 4">
            <a:extLst>
              <a:ext uri="{FF2B5EF4-FFF2-40B4-BE49-F238E27FC236}">
                <a16:creationId xmlns:a16="http://schemas.microsoft.com/office/drawing/2014/main" id="{9210F07B-798B-8A0F-9C8E-8F11BE27EAD8}"/>
              </a:ext>
            </a:extLst>
          </p:cNvPr>
          <p:cNvGraphicFramePr>
            <a:graphicFrameLocks noGrp="1"/>
          </p:cNvGraphicFramePr>
          <p:nvPr>
            <p:extLst>
              <p:ext uri="{D42A27DB-BD31-4B8C-83A1-F6EECF244321}">
                <p14:modId xmlns:p14="http://schemas.microsoft.com/office/powerpoint/2010/main" val="2728722332"/>
              </p:ext>
            </p:extLst>
          </p:nvPr>
        </p:nvGraphicFramePr>
        <p:xfrm>
          <a:off x="8555144" y="1874087"/>
          <a:ext cx="2340929" cy="762000"/>
        </p:xfrm>
        <a:graphic>
          <a:graphicData uri="http://schemas.openxmlformats.org/drawingml/2006/table">
            <a:tbl>
              <a:tblPr firstRow="1" firstCol="1" bandRow="1"/>
              <a:tblGrid>
                <a:gridCol w="234092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128 </a:t>
                      </a:r>
                      <a:r>
                        <a:rPr lang="en-US" sz="14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children were referred to KCN/Early Start</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7" name="Table 6">
            <a:extLst>
              <a:ext uri="{FF2B5EF4-FFF2-40B4-BE49-F238E27FC236}">
                <a16:creationId xmlns:a16="http://schemas.microsoft.com/office/drawing/2014/main" id="{F0018BA5-BB21-122E-358F-9E560BB9138D}"/>
              </a:ext>
            </a:extLst>
          </p:cNvPr>
          <p:cNvGraphicFramePr>
            <a:graphicFrameLocks noGrp="1"/>
          </p:cNvGraphicFramePr>
          <p:nvPr>
            <p:extLst>
              <p:ext uri="{D42A27DB-BD31-4B8C-83A1-F6EECF244321}">
                <p14:modId xmlns:p14="http://schemas.microsoft.com/office/powerpoint/2010/main" val="1082269067"/>
              </p:ext>
            </p:extLst>
          </p:nvPr>
        </p:nvGraphicFramePr>
        <p:xfrm>
          <a:off x="8003221" y="3183973"/>
          <a:ext cx="2019299" cy="1325880"/>
        </p:xfrm>
        <a:graphic>
          <a:graphicData uri="http://schemas.openxmlformats.org/drawingml/2006/table">
            <a:tbl>
              <a:tblPr firstRow="1" firstCol="1" bandRow="1"/>
              <a:tblGrid>
                <a:gridCol w="201929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45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CalWORKs HVP participants (duplicated) were referred to services</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8" name="Table 7">
            <a:extLst>
              <a:ext uri="{FF2B5EF4-FFF2-40B4-BE49-F238E27FC236}">
                <a16:creationId xmlns:a16="http://schemas.microsoft.com/office/drawing/2014/main" id="{11E826CE-C2E3-08E2-E944-AEBEC712DA67}"/>
              </a:ext>
            </a:extLst>
          </p:cNvPr>
          <p:cNvGraphicFramePr>
            <a:graphicFrameLocks noGrp="1"/>
          </p:cNvGraphicFramePr>
          <p:nvPr>
            <p:extLst>
              <p:ext uri="{D42A27DB-BD31-4B8C-83A1-F6EECF244321}">
                <p14:modId xmlns:p14="http://schemas.microsoft.com/office/powerpoint/2010/main" val="216495237"/>
              </p:ext>
            </p:extLst>
          </p:nvPr>
        </p:nvGraphicFramePr>
        <p:xfrm>
          <a:off x="6172618" y="3183973"/>
          <a:ext cx="1774179" cy="1188720"/>
        </p:xfrm>
        <a:graphic>
          <a:graphicData uri="http://schemas.openxmlformats.org/drawingml/2006/table">
            <a:tbl>
              <a:tblPr firstRow="1" firstCol="1" bandRow="1"/>
              <a:tblGrid>
                <a:gridCol w="177417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141 </a:t>
                      </a:r>
                      <a:r>
                        <a:rPr lang="en-US" sz="1400" b="1" kern="120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parents and their children participated in 887 home visits </a:t>
                      </a: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9" name="Table 8">
            <a:extLst>
              <a:ext uri="{FF2B5EF4-FFF2-40B4-BE49-F238E27FC236}">
                <a16:creationId xmlns:a16="http://schemas.microsoft.com/office/drawing/2014/main" id="{A5CA7540-F81E-F603-3CB0-ACC1E3D711E0}"/>
              </a:ext>
            </a:extLst>
          </p:cNvPr>
          <p:cNvGraphicFramePr>
            <a:graphicFrameLocks noGrp="1"/>
          </p:cNvGraphicFramePr>
          <p:nvPr>
            <p:extLst>
              <p:ext uri="{D42A27DB-BD31-4B8C-83A1-F6EECF244321}">
                <p14:modId xmlns:p14="http://schemas.microsoft.com/office/powerpoint/2010/main" val="2289655983"/>
              </p:ext>
            </p:extLst>
          </p:nvPr>
        </p:nvGraphicFramePr>
        <p:xfrm>
          <a:off x="10078947" y="3182819"/>
          <a:ext cx="2019299" cy="1402080"/>
        </p:xfrm>
        <a:graphic>
          <a:graphicData uri="http://schemas.openxmlformats.org/drawingml/2006/table">
            <a:tbl>
              <a:tblPr firstRow="1" firstCol="1" bandRow="1"/>
              <a:tblGrid>
                <a:gridCol w="201929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30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CalWORKs HVP participants (duplicated) were successfully connected to other services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0" name="Table 9">
            <a:extLst>
              <a:ext uri="{FF2B5EF4-FFF2-40B4-BE49-F238E27FC236}">
                <a16:creationId xmlns:a16="http://schemas.microsoft.com/office/drawing/2014/main" id="{D300A295-DC6B-9666-00E2-C6FC341C2F23}"/>
              </a:ext>
            </a:extLst>
          </p:cNvPr>
          <p:cNvGraphicFramePr>
            <a:graphicFrameLocks noGrp="1"/>
          </p:cNvGraphicFramePr>
          <p:nvPr>
            <p:extLst>
              <p:ext uri="{D42A27DB-BD31-4B8C-83A1-F6EECF244321}">
                <p14:modId xmlns:p14="http://schemas.microsoft.com/office/powerpoint/2010/main" val="3879872624"/>
              </p:ext>
            </p:extLst>
          </p:nvPr>
        </p:nvGraphicFramePr>
        <p:xfrm>
          <a:off x="6172618" y="4782793"/>
          <a:ext cx="1774179" cy="1630680"/>
        </p:xfrm>
        <a:graphic>
          <a:graphicData uri="http://schemas.openxmlformats.org/drawingml/2006/table">
            <a:tbl>
              <a:tblPr firstRow="1" firstCol="1" bandRow="1"/>
              <a:tblGrid>
                <a:gridCol w="177417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150</a:t>
                      </a: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children birth to age 5 were engaged in home visiting services with a PHN</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1" name="Table 10">
            <a:extLst>
              <a:ext uri="{FF2B5EF4-FFF2-40B4-BE49-F238E27FC236}">
                <a16:creationId xmlns:a16="http://schemas.microsoft.com/office/drawing/2014/main" id="{861DC082-F964-65FB-21D0-0D76F3D724DD}"/>
              </a:ext>
            </a:extLst>
          </p:cNvPr>
          <p:cNvGraphicFramePr>
            <a:graphicFrameLocks noGrp="1"/>
          </p:cNvGraphicFramePr>
          <p:nvPr>
            <p:extLst>
              <p:ext uri="{D42A27DB-BD31-4B8C-83A1-F6EECF244321}">
                <p14:modId xmlns:p14="http://schemas.microsoft.com/office/powerpoint/2010/main" val="2460677255"/>
              </p:ext>
            </p:extLst>
          </p:nvPr>
        </p:nvGraphicFramePr>
        <p:xfrm>
          <a:off x="8003221" y="4782792"/>
          <a:ext cx="2019299" cy="1444188"/>
        </p:xfrm>
        <a:graphic>
          <a:graphicData uri="http://schemas.openxmlformats.org/drawingml/2006/table">
            <a:tbl>
              <a:tblPr firstRow="1" firstCol="1" bandRow="1"/>
              <a:tblGrid>
                <a:gridCol w="2019299">
                  <a:extLst>
                    <a:ext uri="{9D8B030D-6E8A-4147-A177-3AD203B41FA5}">
                      <a16:colId xmlns:a16="http://schemas.microsoft.com/office/drawing/2014/main" val="1516217496"/>
                    </a:ext>
                  </a:extLst>
                </a:gridCol>
              </a:tblGrid>
              <a:tr h="1444188">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WELL?</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1800" b="1">
                          <a:solidFill>
                            <a:srgbClr val="9F9B04"/>
                          </a:solidFill>
                          <a:effectLst/>
                          <a:latin typeface="Tw Cen MT"/>
                          <a:ea typeface="Times New Roman" panose="02020603050405020304" pitchFamily="18" charset="0"/>
                          <a:cs typeface="Aharoni"/>
                        </a:rPr>
                        <a:t>80</a:t>
                      </a:r>
                      <a:r>
                        <a:rPr lang="en-US" sz="2400" b="1">
                          <a:solidFill>
                            <a:srgbClr val="9F9B04"/>
                          </a:solidFill>
                          <a:effectLst/>
                          <a:latin typeface="Tw Cen MT"/>
                          <a:ea typeface="Times New Roman" panose="02020603050405020304" pitchFamily="18" charset="0"/>
                          <a:cs typeface="Aharoni"/>
                        </a:rPr>
                        <a:t> </a:t>
                      </a:r>
                      <a:r>
                        <a:rPr lang="en-US" sz="1400" b="1">
                          <a:solidFill>
                            <a:srgbClr val="9F9B04"/>
                          </a:solidFill>
                          <a:effectLst/>
                          <a:latin typeface="Tw Cen MT"/>
                          <a:ea typeface="Times New Roman" panose="02020603050405020304" pitchFamily="18" charset="0"/>
                          <a:cs typeface="Aharoni"/>
                        </a:rPr>
                        <a:t>children </a:t>
                      </a:r>
                      <a:r>
                        <a:rPr lang="en-US" sz="1400" b="1" kern="1200">
                          <a:solidFill>
                            <a:srgbClr val="9F9B04"/>
                          </a:solidFill>
                          <a:effectLst/>
                          <a:latin typeface="Tw Cen MT"/>
                          <a:ea typeface="Times New Roman" panose="02020603050405020304" pitchFamily="18" charset="0"/>
                          <a:cs typeface="Aharoni"/>
                        </a:rPr>
                        <a:t>and their caregivers were referred to their local FIRST 5 FRC for support </a:t>
                      </a: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2" name="Table 11">
            <a:extLst>
              <a:ext uri="{FF2B5EF4-FFF2-40B4-BE49-F238E27FC236}">
                <a16:creationId xmlns:a16="http://schemas.microsoft.com/office/drawing/2014/main" id="{48875F02-459C-55D4-311F-BDA8FC032BF6}"/>
              </a:ext>
            </a:extLst>
          </p:cNvPr>
          <p:cNvGraphicFramePr>
            <a:graphicFrameLocks noGrp="1"/>
          </p:cNvGraphicFramePr>
          <p:nvPr>
            <p:extLst>
              <p:ext uri="{D42A27DB-BD31-4B8C-83A1-F6EECF244321}">
                <p14:modId xmlns:p14="http://schemas.microsoft.com/office/powerpoint/2010/main" val="2861629431"/>
              </p:ext>
            </p:extLst>
          </p:nvPr>
        </p:nvGraphicFramePr>
        <p:xfrm>
          <a:off x="10125494" y="4782793"/>
          <a:ext cx="1837880" cy="1630680"/>
        </p:xfrm>
        <a:graphic>
          <a:graphicData uri="http://schemas.openxmlformats.org/drawingml/2006/table">
            <a:tbl>
              <a:tblPr firstRow="1" firstCol="1" bandRow="1"/>
              <a:tblGrid>
                <a:gridCol w="1837880">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28 out of 30</a:t>
                      </a: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children exited the program with a medical home</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sp>
        <p:nvSpPr>
          <p:cNvPr id="6" name="Content Placeholder 2">
            <a:extLst>
              <a:ext uri="{FF2B5EF4-FFF2-40B4-BE49-F238E27FC236}">
                <a16:creationId xmlns:a16="http://schemas.microsoft.com/office/drawing/2014/main" id="{33424D84-7818-6D47-0671-AA1DA48061C8}"/>
              </a:ext>
            </a:extLst>
          </p:cNvPr>
          <p:cNvSpPr txBox="1">
            <a:spLocks/>
          </p:cNvSpPr>
          <p:nvPr/>
        </p:nvSpPr>
        <p:spPr>
          <a:xfrm>
            <a:off x="838201" y="1825625"/>
            <a:ext cx="5225690" cy="137160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a:t>Developmental Behavioral Pediatric Clinic,</a:t>
            </a:r>
            <a:r>
              <a:rPr lang="en-US" sz="1800"/>
              <a:t> provides pediatric developmental services at various ambulatory clinic sites throughout Santa Clara County (high quality assessments; care coordination; direct referrals and linkages).</a:t>
            </a:r>
          </a:p>
        </p:txBody>
      </p:sp>
      <p:sp>
        <p:nvSpPr>
          <p:cNvPr id="13" name="Content Placeholder 2">
            <a:extLst>
              <a:ext uri="{FF2B5EF4-FFF2-40B4-BE49-F238E27FC236}">
                <a16:creationId xmlns:a16="http://schemas.microsoft.com/office/drawing/2014/main" id="{B61BF4B6-69E1-CE12-D4AF-C429C1E9D113}"/>
              </a:ext>
            </a:extLst>
          </p:cNvPr>
          <p:cNvSpPr txBox="1">
            <a:spLocks/>
          </p:cNvSpPr>
          <p:nvPr/>
        </p:nvSpPr>
        <p:spPr>
          <a:xfrm>
            <a:off x="836678" y="3186369"/>
            <a:ext cx="5225690" cy="153568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a:t>CalWORKs Home Visiting Program, </a:t>
            </a:r>
            <a:r>
              <a:rPr lang="en-US" sz="1800"/>
              <a:t>supports positive health development and well-being outcomes for pregnant and parenting people, families, and infants born into poverty expand their future educational, economic, and financial capability opportunities.</a:t>
            </a:r>
            <a:endParaRPr lang="en-US" sz="1800" b="1"/>
          </a:p>
        </p:txBody>
      </p:sp>
      <p:sp>
        <p:nvSpPr>
          <p:cNvPr id="14" name="Content Placeholder 2">
            <a:extLst>
              <a:ext uri="{FF2B5EF4-FFF2-40B4-BE49-F238E27FC236}">
                <a16:creationId xmlns:a16="http://schemas.microsoft.com/office/drawing/2014/main" id="{5E6D03CF-0165-64EB-3DF0-4568556CB4C7}"/>
              </a:ext>
            </a:extLst>
          </p:cNvPr>
          <p:cNvSpPr txBox="1">
            <a:spLocks/>
          </p:cNvSpPr>
          <p:nvPr/>
        </p:nvSpPr>
        <p:spPr>
          <a:xfrm>
            <a:off x="836678" y="4782792"/>
            <a:ext cx="5225690" cy="14932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Public Health Nursing Home Visiting Program, </a:t>
            </a:r>
            <a:r>
              <a:rPr lang="en-US" sz="1700"/>
              <a:t>provides home visiting services with a public health nurse to support screening, health education, and connect families to services.</a:t>
            </a:r>
          </a:p>
        </p:txBody>
      </p:sp>
    </p:spTree>
    <p:extLst>
      <p:ext uri="{BB962C8B-B14F-4D97-AF65-F5344CB8AC3E}">
        <p14:creationId xmlns:p14="http://schemas.microsoft.com/office/powerpoint/2010/main" val="1503453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77303-B91D-7698-D5EC-41D41035DE5F}"/>
              </a:ext>
            </a:extLst>
          </p:cNvPr>
          <p:cNvSpPr>
            <a:spLocks noGrp="1"/>
          </p:cNvSpPr>
          <p:nvPr>
            <p:ph type="ctrTitle"/>
          </p:nvPr>
        </p:nvSpPr>
        <p:spPr/>
        <p:txBody>
          <a:bodyPr>
            <a:normAutofit fontScale="90000"/>
          </a:bodyPr>
          <a:lstStyle/>
          <a:p>
            <a:r>
              <a:rPr lang="en-US"/>
              <a:t>Improving Access to Quality Early Learning and Care</a:t>
            </a:r>
          </a:p>
        </p:txBody>
      </p:sp>
    </p:spTree>
    <p:extLst>
      <p:ext uri="{BB962C8B-B14F-4D97-AF65-F5344CB8AC3E}">
        <p14:creationId xmlns:p14="http://schemas.microsoft.com/office/powerpoint/2010/main" val="79923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9D2B-0C25-CF41-001B-A86FC6C4FCA6}"/>
              </a:ext>
            </a:extLst>
          </p:cNvPr>
          <p:cNvSpPr>
            <a:spLocks noGrp="1"/>
          </p:cNvSpPr>
          <p:nvPr>
            <p:ph type="title"/>
          </p:nvPr>
        </p:nvSpPr>
        <p:spPr>
          <a:xfrm>
            <a:off x="838200" y="365125"/>
            <a:ext cx="9622971" cy="1325563"/>
          </a:xfrm>
        </p:spPr>
        <p:txBody>
          <a:bodyPr/>
          <a:lstStyle/>
          <a:p>
            <a:r>
              <a:rPr lang="en-US"/>
              <a:t>Improving Access to Quality Early Learning and Care</a:t>
            </a:r>
          </a:p>
        </p:txBody>
      </p:sp>
      <p:sp>
        <p:nvSpPr>
          <p:cNvPr id="3" name="Content Placeholder 2">
            <a:extLst>
              <a:ext uri="{FF2B5EF4-FFF2-40B4-BE49-F238E27FC236}">
                <a16:creationId xmlns:a16="http://schemas.microsoft.com/office/drawing/2014/main" id="{0A4A563D-3FB6-0C77-9E29-2092F9E02E0A}"/>
              </a:ext>
            </a:extLst>
          </p:cNvPr>
          <p:cNvSpPr>
            <a:spLocks noGrp="1"/>
          </p:cNvSpPr>
          <p:nvPr>
            <p:ph idx="1"/>
          </p:nvPr>
        </p:nvSpPr>
        <p:spPr>
          <a:xfrm>
            <a:off x="838200" y="1825625"/>
            <a:ext cx="4082143" cy="4782004"/>
          </a:xfrm>
        </p:spPr>
        <p:txBody>
          <a:bodyPr anchor="ctr">
            <a:normAutofit/>
          </a:bodyPr>
          <a:lstStyle/>
          <a:p>
            <a:r>
              <a:rPr lang="en-US" sz="2000" dirty="0"/>
              <a:t>FIRST 5 Santa Clara County is committed to ensuring high-quality early education for all children, addressing their academic, physical, and social-emotional needs. Access to quality early learning and care will prepare children to be lifelong learners at home, school, and in their communities. </a:t>
            </a:r>
          </a:p>
        </p:txBody>
      </p:sp>
      <p:sp>
        <p:nvSpPr>
          <p:cNvPr id="4" name="Content Placeholder 3">
            <a:extLst>
              <a:ext uri="{FF2B5EF4-FFF2-40B4-BE49-F238E27FC236}">
                <a16:creationId xmlns:a16="http://schemas.microsoft.com/office/drawing/2014/main" id="{A075E793-859C-B20E-34C9-7427B1FAE1BB}"/>
              </a:ext>
            </a:extLst>
          </p:cNvPr>
          <p:cNvSpPr>
            <a:spLocks noGrp="1"/>
          </p:cNvSpPr>
          <p:nvPr>
            <p:ph sz="half" idx="4294967295"/>
          </p:nvPr>
        </p:nvSpPr>
        <p:spPr>
          <a:xfrm>
            <a:off x="5268686" y="2150870"/>
            <a:ext cx="6923314" cy="4131514"/>
          </a:xfrm>
        </p:spPr>
        <p:txBody>
          <a:bodyPr>
            <a:normAutofit/>
          </a:bodyPr>
          <a:lstStyle/>
          <a:p>
            <a:pPr marL="0" indent="0">
              <a:lnSpc>
                <a:spcPct val="90000"/>
              </a:lnSpc>
              <a:buNone/>
            </a:pPr>
            <a:r>
              <a:rPr lang="en-US" sz="2400" b="1" cap="all" spc="25" dirty="0">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rPr>
              <a:t>Community-building and Support for Providers</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QUALITY MATTERS…a STRONG START for kids</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San Jose Public Library Family, Friend and Neighbor Caregiver Support Network</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Financial Support for Family Child Care Home Providers</a:t>
            </a:r>
            <a:endParaRPr lang="en-US" sz="2400" b="1" dirty="0">
              <a:solidFill>
                <a:srgbClr val="F79747"/>
              </a:solidFill>
              <a:latin typeface="Tw Cen MT" panose="020B0602020104020603" pitchFamily="34" charset="0"/>
              <a:ea typeface="Times New Roman" panose="02020603050405020304" pitchFamily="18" charset="0"/>
              <a:cs typeface="Times New Roman" panose="02020603050405020304" pitchFamily="18" charset="0"/>
            </a:endParaRP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Santa Clara County Office of Education Inclusion Collaborative</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Inclusion Collaborative Warmline</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SEEDS of Learning</a:t>
            </a:r>
          </a:p>
          <a:p>
            <a:pPr>
              <a:spcBef>
                <a:spcPts val="0"/>
              </a:spcBef>
            </a:pPr>
            <a:r>
              <a:rPr lang="en-US" sz="24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Teachstone</a:t>
            </a:r>
          </a:p>
        </p:txBody>
      </p:sp>
    </p:spTree>
    <p:extLst>
      <p:ext uri="{BB962C8B-B14F-4D97-AF65-F5344CB8AC3E}">
        <p14:creationId xmlns:p14="http://schemas.microsoft.com/office/powerpoint/2010/main" val="3447770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F704-6D8B-4127-F49E-546E877A0FBB}"/>
              </a:ext>
            </a:extLst>
          </p:cNvPr>
          <p:cNvSpPr>
            <a:spLocks noGrp="1"/>
          </p:cNvSpPr>
          <p:nvPr>
            <p:ph type="ctrTitle"/>
          </p:nvPr>
        </p:nvSpPr>
        <p:spPr/>
        <p:txBody>
          <a:bodyPr>
            <a:normAutofit/>
          </a:bodyPr>
          <a:lstStyle/>
          <a:p>
            <a:r>
              <a:rPr lang="en-US"/>
              <a:t>Strategic Framework </a:t>
            </a:r>
            <a:r>
              <a:rPr lang="en-US" sz="3200" i="1"/>
              <a:t> (gap year)</a:t>
            </a:r>
            <a:endParaRPr lang="en-US" i="1"/>
          </a:p>
        </p:txBody>
      </p:sp>
    </p:spTree>
    <p:extLst>
      <p:ext uri="{BB962C8B-B14F-4D97-AF65-F5344CB8AC3E}">
        <p14:creationId xmlns:p14="http://schemas.microsoft.com/office/powerpoint/2010/main" val="2847254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a:xfrm>
            <a:off x="838200" y="365125"/>
            <a:ext cx="9296400" cy="1325563"/>
          </a:xfrm>
        </p:spPr>
        <p:txBody>
          <a:bodyPr/>
          <a:lstStyle/>
          <a:p>
            <a:r>
              <a:rPr lang="en-US"/>
              <a:t>Community-building for Providers</a:t>
            </a:r>
          </a:p>
        </p:txBody>
      </p:sp>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QUALITY MATTERS reached 661 early education sites in 2022-23. </a:t>
            </a:r>
            <a:endParaRPr lang="en-US"/>
          </a:p>
        </p:txBody>
      </p:sp>
      <p:graphicFrame>
        <p:nvGraphicFramePr>
          <p:cNvPr id="7" name="Chart 6" descr="P1513#yIS1">
            <a:extLst>
              <a:ext uri="{FF2B5EF4-FFF2-40B4-BE49-F238E27FC236}">
                <a16:creationId xmlns:a16="http://schemas.microsoft.com/office/drawing/2014/main" id="{745AD8E4-158F-9228-B83A-C3BA4B3FBB0C}"/>
              </a:ext>
            </a:extLst>
          </p:cNvPr>
          <p:cNvGraphicFramePr/>
          <p:nvPr>
            <p:extLst>
              <p:ext uri="{D42A27DB-BD31-4B8C-83A1-F6EECF244321}">
                <p14:modId xmlns:p14="http://schemas.microsoft.com/office/powerpoint/2010/main" val="1443828530"/>
              </p:ext>
            </p:extLst>
          </p:nvPr>
        </p:nvGraphicFramePr>
        <p:xfrm>
          <a:off x="791065" y="2708672"/>
          <a:ext cx="4267201" cy="21880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descr="P1513#yIS1">
            <a:extLst>
              <a:ext uri="{FF2B5EF4-FFF2-40B4-BE49-F238E27FC236}">
                <a16:creationId xmlns:a16="http://schemas.microsoft.com/office/drawing/2014/main" id="{D271F246-CED2-249A-F07D-190EC2BB97B8}"/>
              </a:ext>
            </a:extLst>
          </p:cNvPr>
          <p:cNvGraphicFramePr/>
          <p:nvPr>
            <p:extLst>
              <p:ext uri="{D42A27DB-BD31-4B8C-83A1-F6EECF244321}">
                <p14:modId xmlns:p14="http://schemas.microsoft.com/office/powerpoint/2010/main" val="20688914"/>
              </p:ext>
            </p:extLst>
          </p:nvPr>
        </p:nvGraphicFramePr>
        <p:xfrm>
          <a:off x="5247223" y="2730377"/>
          <a:ext cx="4267201" cy="21880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AC989FE-2979-3DC9-7A77-82E9E6239852}"/>
              </a:ext>
            </a:extLst>
          </p:cNvPr>
          <p:cNvSpPr txBox="1"/>
          <p:nvPr/>
        </p:nvSpPr>
        <p:spPr>
          <a:xfrm>
            <a:off x="791066" y="2339340"/>
            <a:ext cx="4185740"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Participating Sites</a:t>
            </a:r>
          </a:p>
        </p:txBody>
      </p:sp>
      <p:sp>
        <p:nvSpPr>
          <p:cNvPr id="10" name="TextBox 9">
            <a:extLst>
              <a:ext uri="{FF2B5EF4-FFF2-40B4-BE49-F238E27FC236}">
                <a16:creationId xmlns:a16="http://schemas.microsoft.com/office/drawing/2014/main" id="{D8E346E8-9263-52F2-C099-0B18D4927BDC}"/>
              </a:ext>
            </a:extLst>
          </p:cNvPr>
          <p:cNvSpPr txBox="1"/>
          <p:nvPr/>
        </p:nvSpPr>
        <p:spPr>
          <a:xfrm>
            <a:off x="5247222" y="2339340"/>
            <a:ext cx="4267201" cy="369332"/>
          </a:xfrm>
          <a:prstGeom prst="rect">
            <a:avLst/>
          </a:prstGeom>
          <a:noFill/>
        </p:spPr>
        <p:txBody>
          <a:bodyPr wrap="square">
            <a:spAutoFit/>
          </a:bodyPr>
          <a:lstStyle/>
          <a:p>
            <a:pPr marR="0" lvl="0" algn="ctr">
              <a:spcBef>
                <a:spcPts val="1200"/>
              </a:spcBef>
              <a:spcAft>
                <a:spcPts val="600"/>
              </a:spcAft>
              <a:buClr>
                <a:srgbClr val="4F4F4F"/>
              </a:buClr>
              <a:tabLst>
                <a:tab pos="857250" algn="l"/>
                <a:tab pos="1085850" algn="l"/>
                <a:tab pos="1257300" algn="l"/>
                <a:tab pos="1314450" algn="l"/>
                <a:tab pos="1543050" algn="l"/>
              </a:tabLst>
            </a:pPr>
            <a:r>
              <a:rPr lang="en-US" sz="1800" b="1">
                <a:solidFill>
                  <a:srgbClr val="4F4F4F"/>
                </a:solidFill>
                <a:effectLst/>
                <a:latin typeface="Tw Cen MT" panose="020B0602020104020603" pitchFamily="34" charset="0"/>
                <a:ea typeface="Calibri" panose="020F0502020204030204" pitchFamily="34" charset="0"/>
                <a:cs typeface="Calibri Light" panose="020F0302020204030204" pitchFamily="34" charset="0"/>
              </a:rPr>
              <a:t>Children Served</a:t>
            </a:r>
          </a:p>
        </p:txBody>
      </p:sp>
      <p:graphicFrame>
        <p:nvGraphicFramePr>
          <p:cNvPr id="12" name="Table 11">
            <a:extLst>
              <a:ext uri="{FF2B5EF4-FFF2-40B4-BE49-F238E27FC236}">
                <a16:creationId xmlns:a16="http://schemas.microsoft.com/office/drawing/2014/main" id="{8872D215-6F19-307A-3941-EE58D5CE8928}"/>
              </a:ext>
            </a:extLst>
          </p:cNvPr>
          <p:cNvGraphicFramePr>
            <a:graphicFrameLocks noGrp="1"/>
          </p:cNvGraphicFramePr>
          <p:nvPr>
            <p:extLst>
              <p:ext uri="{D42A27DB-BD31-4B8C-83A1-F6EECF244321}">
                <p14:modId xmlns:p14="http://schemas.microsoft.com/office/powerpoint/2010/main" val="4253575020"/>
              </p:ext>
            </p:extLst>
          </p:nvPr>
        </p:nvGraphicFramePr>
        <p:xfrm>
          <a:off x="9703379" y="2339340"/>
          <a:ext cx="2286000" cy="2727960"/>
        </p:xfrm>
        <a:graphic>
          <a:graphicData uri="http://schemas.openxmlformats.org/drawingml/2006/table">
            <a:tbl>
              <a:tblPr firstRow="1" firstCol="1" bandRow="1"/>
              <a:tblGrid>
                <a:gridCol w="2286000">
                  <a:extLst>
                    <a:ext uri="{9D8B030D-6E8A-4147-A177-3AD203B41FA5}">
                      <a16:colId xmlns:a16="http://schemas.microsoft.com/office/drawing/2014/main" val="3772820620"/>
                    </a:ext>
                  </a:extLst>
                </a:gridCol>
              </a:tblGrid>
              <a:tr h="548640">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MUCH?</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2400" b="1">
                          <a:solidFill>
                            <a:srgbClr val="9F9B04"/>
                          </a:solidFill>
                          <a:effectLst/>
                          <a:latin typeface="Tw Cen MT"/>
                          <a:ea typeface="Times New Roman" panose="02020603050405020304" pitchFamily="18" charset="0"/>
                          <a:cs typeface="Aharoni"/>
                        </a:rPr>
                        <a:t>661 </a:t>
                      </a:r>
                      <a:r>
                        <a:rPr lang="en-US" sz="1800" b="1">
                          <a:solidFill>
                            <a:srgbClr val="9F9B04"/>
                          </a:solidFill>
                          <a:effectLst/>
                          <a:latin typeface="Tw Cen MT"/>
                          <a:ea typeface="Times New Roman" panose="02020603050405020304" pitchFamily="18" charset="0"/>
                          <a:cs typeface="Aharoni"/>
                        </a:rPr>
                        <a:t>early learning providers engaged in QUALITY MATTERS</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2400" b="1">
                          <a:solidFill>
                            <a:srgbClr val="9F9B04"/>
                          </a:solidFill>
                          <a:effectLst/>
                          <a:latin typeface="Tw Cen MT"/>
                          <a:ea typeface="Times New Roman" panose="02020603050405020304" pitchFamily="18" charset="0"/>
                          <a:cs typeface="Aharoni"/>
                        </a:rPr>
                        <a:t>10,836 </a:t>
                      </a:r>
                      <a:r>
                        <a:rPr lang="en-US" sz="1800" b="1">
                          <a:solidFill>
                            <a:srgbClr val="9F9B04"/>
                          </a:solidFill>
                          <a:effectLst/>
                          <a:latin typeface="Tw Cen MT"/>
                          <a:ea typeface="Times New Roman" panose="02020603050405020304" pitchFamily="18" charset="0"/>
                          <a:cs typeface="Aharoni"/>
                        </a:rPr>
                        <a:t>children benefited from being in the care of a QUALITY MATTERS provider</a:t>
                      </a: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784417658"/>
                  </a:ext>
                </a:extLst>
              </a:tr>
            </a:tbl>
          </a:graphicData>
        </a:graphic>
      </p:graphicFrame>
      <p:sp>
        <p:nvSpPr>
          <p:cNvPr id="5" name="TextBox 4">
            <a:extLst>
              <a:ext uri="{FF2B5EF4-FFF2-40B4-BE49-F238E27FC236}">
                <a16:creationId xmlns:a16="http://schemas.microsoft.com/office/drawing/2014/main" id="{19476B0D-C9B7-E7D9-5948-2CF31853853C}"/>
              </a:ext>
            </a:extLst>
          </p:cNvPr>
          <p:cNvSpPr txBox="1"/>
          <p:nvPr/>
        </p:nvSpPr>
        <p:spPr>
          <a:xfrm>
            <a:off x="791065" y="4940116"/>
            <a:ext cx="8572501" cy="216982"/>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FIRST 5 Santa Clara County, Common Data File, FY 2022-23; retrieved from </a:t>
            </a:r>
            <a:r>
              <a:rPr lang="en-US" sz="900" err="1">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Hubbe</a:t>
            </a: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 database.</a:t>
            </a:r>
          </a:p>
        </p:txBody>
      </p:sp>
    </p:spTree>
    <p:extLst>
      <p:ext uri="{BB962C8B-B14F-4D97-AF65-F5344CB8AC3E}">
        <p14:creationId xmlns:p14="http://schemas.microsoft.com/office/powerpoint/2010/main" val="2216286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P1518#yIS1">
            <a:extLst>
              <a:ext uri="{FF2B5EF4-FFF2-40B4-BE49-F238E27FC236}">
                <a16:creationId xmlns:a16="http://schemas.microsoft.com/office/drawing/2014/main" id="{6A3EABA0-85E6-A1F0-1008-BD4E21BD53BE}"/>
              </a:ext>
            </a:extLst>
          </p:cNvPr>
          <p:cNvGraphicFramePr/>
          <p:nvPr>
            <p:extLst>
              <p:ext uri="{D42A27DB-BD31-4B8C-83A1-F6EECF244321}">
                <p14:modId xmlns:p14="http://schemas.microsoft.com/office/powerpoint/2010/main" val="1476324075"/>
              </p:ext>
            </p:extLst>
          </p:nvPr>
        </p:nvGraphicFramePr>
        <p:xfrm>
          <a:off x="936069" y="2339340"/>
          <a:ext cx="8245638" cy="34601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descr="P1518#yIS1">
            <a:extLst>
              <a:ext uri="{FF2B5EF4-FFF2-40B4-BE49-F238E27FC236}">
                <a16:creationId xmlns:a16="http://schemas.microsoft.com/office/drawing/2014/main" id="{4961C4FB-F9C8-47D5-DEC5-1CBF3E3F5765}"/>
              </a:ext>
            </a:extLst>
          </p:cNvPr>
          <p:cNvGraphicFramePr/>
          <p:nvPr>
            <p:extLst>
              <p:ext uri="{D42A27DB-BD31-4B8C-83A1-F6EECF244321}">
                <p14:modId xmlns:p14="http://schemas.microsoft.com/office/powerpoint/2010/main" val="892492883"/>
              </p:ext>
            </p:extLst>
          </p:nvPr>
        </p:nvGraphicFramePr>
        <p:xfrm>
          <a:off x="936069" y="2339340"/>
          <a:ext cx="8245638" cy="34601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a:xfrm>
            <a:off x="838200" y="365125"/>
            <a:ext cx="9296400" cy="1325563"/>
          </a:xfrm>
        </p:spPr>
        <p:txBody>
          <a:bodyPr/>
          <a:lstStyle/>
          <a:p>
            <a:r>
              <a:rPr lang="en-US"/>
              <a:t>Community-building for Providers</a:t>
            </a:r>
          </a:p>
        </p:txBody>
      </p:sp>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QUALITY MATTERS reached 661 early education sites in 2022-23. </a:t>
            </a:r>
            <a:endParaRPr lang="en-US"/>
          </a:p>
        </p:txBody>
      </p:sp>
      <p:graphicFrame>
        <p:nvGraphicFramePr>
          <p:cNvPr id="12" name="Table 11">
            <a:extLst>
              <a:ext uri="{FF2B5EF4-FFF2-40B4-BE49-F238E27FC236}">
                <a16:creationId xmlns:a16="http://schemas.microsoft.com/office/drawing/2014/main" id="{8872D215-6F19-307A-3941-EE58D5CE8928}"/>
              </a:ext>
            </a:extLst>
          </p:cNvPr>
          <p:cNvGraphicFramePr>
            <a:graphicFrameLocks noGrp="1"/>
          </p:cNvGraphicFramePr>
          <p:nvPr>
            <p:extLst>
              <p:ext uri="{D42A27DB-BD31-4B8C-83A1-F6EECF244321}">
                <p14:modId xmlns:p14="http://schemas.microsoft.com/office/powerpoint/2010/main" val="1923544359"/>
              </p:ext>
            </p:extLst>
          </p:nvPr>
        </p:nvGraphicFramePr>
        <p:xfrm>
          <a:off x="9512879" y="2783840"/>
          <a:ext cx="2286000" cy="2727960"/>
        </p:xfrm>
        <a:graphic>
          <a:graphicData uri="http://schemas.openxmlformats.org/drawingml/2006/table">
            <a:tbl>
              <a:tblPr firstRow="1" firstCol="1" bandRow="1"/>
              <a:tblGrid>
                <a:gridCol w="2286000">
                  <a:extLst>
                    <a:ext uri="{9D8B030D-6E8A-4147-A177-3AD203B41FA5}">
                      <a16:colId xmlns:a16="http://schemas.microsoft.com/office/drawing/2014/main" val="3772820620"/>
                    </a:ext>
                  </a:extLst>
                </a:gridCol>
              </a:tblGrid>
              <a:tr h="548640">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MUCH?</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2400" b="1">
                          <a:solidFill>
                            <a:srgbClr val="9F9B04"/>
                          </a:solidFill>
                          <a:effectLst/>
                          <a:latin typeface="Tw Cen MT"/>
                          <a:ea typeface="Times New Roman" panose="02020603050405020304" pitchFamily="18" charset="0"/>
                          <a:cs typeface="Aharoni"/>
                        </a:rPr>
                        <a:t>661 </a:t>
                      </a:r>
                      <a:r>
                        <a:rPr lang="en-US" sz="1800" b="1">
                          <a:solidFill>
                            <a:srgbClr val="9F9B04"/>
                          </a:solidFill>
                          <a:effectLst/>
                          <a:latin typeface="Tw Cen MT"/>
                          <a:ea typeface="Times New Roman" panose="02020603050405020304" pitchFamily="18" charset="0"/>
                          <a:cs typeface="Aharoni"/>
                        </a:rPr>
                        <a:t>early learning providers engaged in QUALITY MATTERS</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2400" b="1">
                          <a:solidFill>
                            <a:srgbClr val="9F9B04"/>
                          </a:solidFill>
                          <a:effectLst/>
                          <a:latin typeface="Tw Cen MT"/>
                          <a:ea typeface="Times New Roman" panose="02020603050405020304" pitchFamily="18" charset="0"/>
                          <a:cs typeface="Aharoni"/>
                        </a:rPr>
                        <a:t>10,836 </a:t>
                      </a:r>
                      <a:r>
                        <a:rPr lang="en-US" sz="1800" b="1">
                          <a:solidFill>
                            <a:srgbClr val="9F9B04"/>
                          </a:solidFill>
                          <a:effectLst/>
                          <a:latin typeface="Tw Cen MT"/>
                          <a:ea typeface="Times New Roman" panose="02020603050405020304" pitchFamily="18" charset="0"/>
                          <a:cs typeface="Aharoni"/>
                        </a:rPr>
                        <a:t>children benefited from being in the care of a QUALITY MATTERS provider</a:t>
                      </a:r>
                      <a:endParaRPr lang="en-US" sz="1800">
                        <a:effectLst/>
                        <a:latin typeface="Times New Roman"/>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784417658"/>
                  </a:ext>
                </a:extLst>
              </a:tr>
            </a:tbl>
          </a:graphicData>
        </a:graphic>
      </p:graphicFrame>
      <p:sp>
        <p:nvSpPr>
          <p:cNvPr id="5" name="TextBox 4">
            <a:extLst>
              <a:ext uri="{FF2B5EF4-FFF2-40B4-BE49-F238E27FC236}">
                <a16:creationId xmlns:a16="http://schemas.microsoft.com/office/drawing/2014/main" id="{19476B0D-C9B7-E7D9-5948-2CF31853853C}"/>
              </a:ext>
            </a:extLst>
          </p:cNvPr>
          <p:cNvSpPr txBox="1"/>
          <p:nvPr/>
        </p:nvSpPr>
        <p:spPr>
          <a:xfrm>
            <a:off x="838200" y="5934433"/>
            <a:ext cx="8572501" cy="216982"/>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FIRST 5 Santa Clara County, Common Data File, FY 2022-23; retrieved from </a:t>
            </a:r>
            <a:r>
              <a:rPr lang="en-US" sz="900" err="1">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Hubbe</a:t>
            </a: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 database.</a:t>
            </a:r>
          </a:p>
        </p:txBody>
      </p:sp>
      <p:cxnSp>
        <p:nvCxnSpPr>
          <p:cNvPr id="8" name="Straight Connector 7">
            <a:extLst>
              <a:ext uri="{FF2B5EF4-FFF2-40B4-BE49-F238E27FC236}">
                <a16:creationId xmlns:a16="http://schemas.microsoft.com/office/drawing/2014/main" id="{51DCED79-7BD2-3E62-F3E6-46890DD90FAA}"/>
              </a:ext>
            </a:extLst>
          </p:cNvPr>
          <p:cNvCxnSpPr>
            <a:cxnSpLocks/>
          </p:cNvCxnSpPr>
          <p:nvPr/>
        </p:nvCxnSpPr>
        <p:spPr>
          <a:xfrm>
            <a:off x="3081780" y="2556157"/>
            <a:ext cx="236456"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CACB1E5A-56E7-FFEA-8A99-010B67A87EBF}"/>
              </a:ext>
            </a:extLst>
          </p:cNvPr>
          <p:cNvSpPr txBox="1"/>
          <p:nvPr/>
        </p:nvSpPr>
        <p:spPr>
          <a:xfrm>
            <a:off x="3318236" y="2402268"/>
            <a:ext cx="889924" cy="307777"/>
          </a:xfrm>
          <a:prstGeom prst="rect">
            <a:avLst/>
          </a:prstGeom>
          <a:noFill/>
        </p:spPr>
        <p:txBody>
          <a:bodyPr wrap="none" rtlCol="0">
            <a:spAutoFit/>
          </a:bodyPr>
          <a:lstStyle/>
          <a:p>
            <a:r>
              <a:rPr lang="en-US" sz="1400" dirty="0">
                <a:solidFill>
                  <a:schemeClr val="tx1">
                    <a:lumMod val="60000"/>
                    <a:lumOff val="40000"/>
                  </a:schemeClr>
                </a:solidFill>
                <a:latin typeface="Avenir Next LT Pro" panose="020B0504020202020204" pitchFamily="34" charset="0"/>
              </a:rPr>
              <a:t>Children</a:t>
            </a:r>
          </a:p>
        </p:txBody>
      </p:sp>
    </p:spTree>
    <p:extLst>
      <p:ext uri="{BB962C8B-B14F-4D97-AF65-F5344CB8AC3E}">
        <p14:creationId xmlns:p14="http://schemas.microsoft.com/office/powerpoint/2010/main" val="2443419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159-3E05-F578-2698-07600647539B}"/>
              </a:ext>
            </a:extLst>
          </p:cNvPr>
          <p:cNvSpPr>
            <a:spLocks noGrp="1"/>
          </p:cNvSpPr>
          <p:nvPr>
            <p:ph type="title"/>
          </p:nvPr>
        </p:nvSpPr>
        <p:spPr/>
        <p:txBody>
          <a:bodyPr/>
          <a:lstStyle/>
          <a:p>
            <a:r>
              <a:rPr lang="en-US"/>
              <a:t>Additional Efforts</a:t>
            </a:r>
          </a:p>
        </p:txBody>
      </p:sp>
      <p:graphicFrame>
        <p:nvGraphicFramePr>
          <p:cNvPr id="4" name="Table 3">
            <a:extLst>
              <a:ext uri="{FF2B5EF4-FFF2-40B4-BE49-F238E27FC236}">
                <a16:creationId xmlns:a16="http://schemas.microsoft.com/office/drawing/2014/main" id="{FD45E62C-294C-1E0F-D72E-3615F71D10AB}"/>
              </a:ext>
            </a:extLst>
          </p:cNvPr>
          <p:cNvGraphicFramePr>
            <a:graphicFrameLocks noGrp="1"/>
          </p:cNvGraphicFramePr>
          <p:nvPr>
            <p:extLst>
              <p:ext uri="{D42A27DB-BD31-4B8C-83A1-F6EECF244321}">
                <p14:modId xmlns:p14="http://schemas.microsoft.com/office/powerpoint/2010/main" val="1764984841"/>
              </p:ext>
            </p:extLst>
          </p:nvPr>
        </p:nvGraphicFramePr>
        <p:xfrm>
          <a:off x="6187430" y="1825625"/>
          <a:ext cx="1773936" cy="1325880"/>
        </p:xfrm>
        <a:graphic>
          <a:graphicData uri="http://schemas.openxmlformats.org/drawingml/2006/table">
            <a:tbl>
              <a:tblPr firstRow="1" firstCol="1" bandRow="1"/>
              <a:tblGrid>
                <a:gridCol w="1773936">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1,087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people were supported by the Warmline</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5" name="Table 4">
            <a:extLst>
              <a:ext uri="{FF2B5EF4-FFF2-40B4-BE49-F238E27FC236}">
                <a16:creationId xmlns:a16="http://schemas.microsoft.com/office/drawing/2014/main" id="{32999059-20C5-5E13-C1DC-DA42B7844D0A}"/>
              </a:ext>
            </a:extLst>
          </p:cNvPr>
          <p:cNvGraphicFramePr>
            <a:graphicFrameLocks noGrp="1"/>
          </p:cNvGraphicFramePr>
          <p:nvPr>
            <p:extLst>
              <p:ext uri="{D42A27DB-BD31-4B8C-83A1-F6EECF244321}">
                <p14:modId xmlns:p14="http://schemas.microsoft.com/office/powerpoint/2010/main" val="473348475"/>
              </p:ext>
            </p:extLst>
          </p:nvPr>
        </p:nvGraphicFramePr>
        <p:xfrm>
          <a:off x="8134768" y="1825625"/>
          <a:ext cx="1773937" cy="1539240"/>
        </p:xfrm>
        <a:graphic>
          <a:graphicData uri="http://schemas.openxmlformats.org/drawingml/2006/table">
            <a:tbl>
              <a:tblPr firstRow="1" firstCol="1" bandRow="1"/>
              <a:tblGrid>
                <a:gridCol w="177393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3,338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services were provided to support caregivers and children</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7" name="Table 6">
            <a:extLst>
              <a:ext uri="{FF2B5EF4-FFF2-40B4-BE49-F238E27FC236}">
                <a16:creationId xmlns:a16="http://schemas.microsoft.com/office/drawing/2014/main" id="{6A06ECCC-C690-8337-50FB-E24C076B82E1}"/>
              </a:ext>
            </a:extLst>
          </p:cNvPr>
          <p:cNvGraphicFramePr>
            <a:graphicFrameLocks noGrp="1"/>
          </p:cNvGraphicFramePr>
          <p:nvPr>
            <p:extLst>
              <p:ext uri="{D42A27DB-BD31-4B8C-83A1-F6EECF244321}">
                <p14:modId xmlns:p14="http://schemas.microsoft.com/office/powerpoint/2010/main" val="4017720463"/>
              </p:ext>
            </p:extLst>
          </p:nvPr>
        </p:nvGraphicFramePr>
        <p:xfrm>
          <a:off x="6187430" y="3197225"/>
          <a:ext cx="1773936" cy="1112520"/>
        </p:xfrm>
        <a:graphic>
          <a:graphicData uri="http://schemas.openxmlformats.org/drawingml/2006/table">
            <a:tbl>
              <a:tblPr firstRow="1" firstCol="1" bandRow="1"/>
              <a:tblGrid>
                <a:gridCol w="1773936">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70 </a:t>
                      </a:r>
                      <a:r>
                        <a:rPr lang="en-US" sz="14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early educators participated in SEEDS</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dirty="0">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8" name="Table 7">
            <a:extLst>
              <a:ext uri="{FF2B5EF4-FFF2-40B4-BE49-F238E27FC236}">
                <a16:creationId xmlns:a16="http://schemas.microsoft.com/office/drawing/2014/main" id="{E7CCE9B8-8469-57BA-5E7B-D578A97FC78C}"/>
              </a:ext>
            </a:extLst>
          </p:cNvPr>
          <p:cNvGraphicFramePr>
            <a:graphicFrameLocks noGrp="1"/>
          </p:cNvGraphicFramePr>
          <p:nvPr>
            <p:extLst>
              <p:ext uri="{D42A27DB-BD31-4B8C-83A1-F6EECF244321}">
                <p14:modId xmlns:p14="http://schemas.microsoft.com/office/powerpoint/2010/main" val="3632076128"/>
              </p:ext>
            </p:extLst>
          </p:nvPr>
        </p:nvGraphicFramePr>
        <p:xfrm>
          <a:off x="8134767" y="3197225"/>
          <a:ext cx="1773937" cy="1828800"/>
        </p:xfrm>
        <a:graphic>
          <a:graphicData uri="http://schemas.openxmlformats.org/drawingml/2006/table">
            <a:tbl>
              <a:tblPr firstRow="1" firstCol="1" bandRow="1"/>
              <a:tblGrid>
                <a:gridCol w="177393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45</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providers utilize the Child/Home Early Language and Literacy Observation Tool to understand development of children served</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9" name="Table 8">
            <a:extLst>
              <a:ext uri="{FF2B5EF4-FFF2-40B4-BE49-F238E27FC236}">
                <a16:creationId xmlns:a16="http://schemas.microsoft.com/office/drawing/2014/main" id="{9511B6C9-C82B-8B82-2493-68BE257C9263}"/>
              </a:ext>
            </a:extLst>
          </p:cNvPr>
          <p:cNvGraphicFramePr>
            <a:graphicFrameLocks noGrp="1"/>
          </p:cNvGraphicFramePr>
          <p:nvPr>
            <p:extLst>
              <p:ext uri="{D42A27DB-BD31-4B8C-83A1-F6EECF244321}">
                <p14:modId xmlns:p14="http://schemas.microsoft.com/office/powerpoint/2010/main" val="3667459647"/>
              </p:ext>
            </p:extLst>
          </p:nvPr>
        </p:nvGraphicFramePr>
        <p:xfrm>
          <a:off x="10078947" y="3197225"/>
          <a:ext cx="1773936" cy="1965960"/>
        </p:xfrm>
        <a:graphic>
          <a:graphicData uri="http://schemas.openxmlformats.org/drawingml/2006/table">
            <a:tbl>
              <a:tblPr firstRow="1" firstCol="1" bandRow="1"/>
              <a:tblGrid>
                <a:gridCol w="1773936">
                  <a:extLst>
                    <a:ext uri="{9D8B030D-6E8A-4147-A177-3AD203B41FA5}">
                      <a16:colId xmlns:a16="http://schemas.microsoft.com/office/drawing/2014/main" val="1516217496"/>
                    </a:ext>
                  </a:extLst>
                </a:gridCol>
              </a:tblGrid>
              <a:tr h="1519634">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BETTER OFF?</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62%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of SEEDS providers received a rating of Excellent on the CHELLO Assessment at post-test.</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0" name="Table 9">
            <a:extLst>
              <a:ext uri="{FF2B5EF4-FFF2-40B4-BE49-F238E27FC236}">
                <a16:creationId xmlns:a16="http://schemas.microsoft.com/office/drawing/2014/main" id="{C0BD9815-A497-BF93-9FE2-C25E7F24D573}"/>
              </a:ext>
            </a:extLst>
          </p:cNvPr>
          <p:cNvGraphicFramePr>
            <a:graphicFrameLocks noGrp="1"/>
          </p:cNvGraphicFramePr>
          <p:nvPr>
            <p:extLst>
              <p:ext uri="{D42A27DB-BD31-4B8C-83A1-F6EECF244321}">
                <p14:modId xmlns:p14="http://schemas.microsoft.com/office/powerpoint/2010/main" val="2163509645"/>
              </p:ext>
            </p:extLst>
          </p:nvPr>
        </p:nvGraphicFramePr>
        <p:xfrm>
          <a:off x="6187429" y="5133510"/>
          <a:ext cx="1773937" cy="1325880"/>
        </p:xfrm>
        <a:graphic>
          <a:graphicData uri="http://schemas.openxmlformats.org/drawingml/2006/table">
            <a:tbl>
              <a:tblPr firstRow="1" firstCol="1" bandRow="1"/>
              <a:tblGrid>
                <a:gridCol w="177393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121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Family, Friend, and Neighbor caregivers reached</a:t>
                      </a:r>
                      <a:endParaRPr lang="en-US" sz="14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1" name="Table 10">
            <a:extLst>
              <a:ext uri="{FF2B5EF4-FFF2-40B4-BE49-F238E27FC236}">
                <a16:creationId xmlns:a16="http://schemas.microsoft.com/office/drawing/2014/main" id="{D4B06D68-31F8-0FA5-4ECA-71A8A7C2E2D9}"/>
              </a:ext>
            </a:extLst>
          </p:cNvPr>
          <p:cNvGraphicFramePr>
            <a:graphicFrameLocks noGrp="1"/>
          </p:cNvGraphicFramePr>
          <p:nvPr>
            <p:extLst>
              <p:ext uri="{D42A27DB-BD31-4B8C-83A1-F6EECF244321}">
                <p14:modId xmlns:p14="http://schemas.microsoft.com/office/powerpoint/2010/main" val="2817127540"/>
              </p:ext>
            </p:extLst>
          </p:nvPr>
        </p:nvGraphicFramePr>
        <p:xfrm>
          <a:off x="8134767" y="5118100"/>
          <a:ext cx="1773937" cy="1325880"/>
        </p:xfrm>
        <a:graphic>
          <a:graphicData uri="http://schemas.openxmlformats.org/drawingml/2006/table">
            <a:tbl>
              <a:tblPr firstRow="1" firstCol="1" bandRow="1"/>
              <a:tblGrid>
                <a:gridCol w="177393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a:ea typeface="Times New Roman" panose="02020603050405020304" pitchFamily="18" charset="0"/>
                          <a:cs typeface="Aharoni"/>
                        </a:rPr>
                        <a:t>HOW WELL?</a:t>
                      </a:r>
                      <a:endParaRPr lang="en-US" sz="1800">
                        <a:effectLst/>
                        <a:latin typeface="Tw Cen MT"/>
                        <a:ea typeface="Times New Roman" panose="02020603050405020304" pitchFamily="18" charset="0"/>
                        <a:cs typeface="Aharoni"/>
                      </a:endParaRPr>
                    </a:p>
                    <a:p>
                      <a:pPr marL="0" marR="0" algn="l">
                        <a:spcBef>
                          <a:spcPts val="0"/>
                        </a:spcBef>
                        <a:spcAft>
                          <a:spcPts val="600"/>
                        </a:spcAft>
                      </a:pPr>
                      <a:r>
                        <a:rPr lang="en-US" sz="1800" b="1">
                          <a:solidFill>
                            <a:srgbClr val="9F9B04"/>
                          </a:solidFill>
                          <a:effectLst/>
                          <a:latin typeface="Tw Cen MT"/>
                          <a:ea typeface="Times New Roman" panose="02020603050405020304" pitchFamily="18" charset="0"/>
                          <a:cs typeface="Aharoni"/>
                        </a:rPr>
                        <a:t>75% </a:t>
                      </a:r>
                      <a:r>
                        <a:rPr lang="en-US" sz="1400" b="1">
                          <a:solidFill>
                            <a:srgbClr val="9F9B04"/>
                          </a:solidFill>
                          <a:effectLst/>
                          <a:latin typeface="Tw Cen MT"/>
                          <a:ea typeface="Times New Roman" panose="02020603050405020304" pitchFamily="18" charset="0"/>
                          <a:cs typeface="Aharoni"/>
                        </a:rPr>
                        <a:t>completed 21 professional development hours</a:t>
                      </a:r>
                      <a:endParaRPr lang="en-US" sz="1400">
                        <a:effectLst/>
                        <a:latin typeface="Tw Cen MT"/>
                        <a:ea typeface="Times New Roman" panose="02020603050405020304" pitchFamily="18" charset="0"/>
                        <a:cs typeface="Aharoni"/>
                      </a:endParaRPr>
                    </a:p>
                    <a:p>
                      <a:pPr marL="0" marR="0" algn="l">
                        <a:spcBef>
                          <a:spcPts val="0"/>
                        </a:spcBef>
                        <a:spcAft>
                          <a:spcPts val="600"/>
                        </a:spcAft>
                      </a:pP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sp>
        <p:nvSpPr>
          <p:cNvPr id="6" name="Content Placeholder 2">
            <a:extLst>
              <a:ext uri="{FF2B5EF4-FFF2-40B4-BE49-F238E27FC236}">
                <a16:creationId xmlns:a16="http://schemas.microsoft.com/office/drawing/2014/main" id="{4188F0FF-142F-9201-AC07-3B4ABB379757}"/>
              </a:ext>
            </a:extLst>
          </p:cNvPr>
          <p:cNvSpPr txBox="1">
            <a:spLocks/>
          </p:cNvSpPr>
          <p:nvPr/>
        </p:nvSpPr>
        <p:spPr>
          <a:xfrm>
            <a:off x="838201" y="1825625"/>
            <a:ext cx="5225690"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Inclusion Collaborative Warm Line,</a:t>
            </a:r>
            <a:r>
              <a:rPr lang="en-US" sz="1700"/>
              <a:t> provides families and early educators with free support, information, and referral service regarding the inclusion of children with developmental needs and disabilities in the community.</a:t>
            </a:r>
          </a:p>
        </p:txBody>
      </p:sp>
      <p:sp>
        <p:nvSpPr>
          <p:cNvPr id="12" name="Content Placeholder 2">
            <a:extLst>
              <a:ext uri="{FF2B5EF4-FFF2-40B4-BE49-F238E27FC236}">
                <a16:creationId xmlns:a16="http://schemas.microsoft.com/office/drawing/2014/main" id="{B61B5423-BFCE-C031-7B6F-96213D8B38A4}"/>
              </a:ext>
            </a:extLst>
          </p:cNvPr>
          <p:cNvSpPr txBox="1">
            <a:spLocks/>
          </p:cNvSpPr>
          <p:nvPr/>
        </p:nvSpPr>
        <p:spPr>
          <a:xfrm>
            <a:off x="836678" y="3197225"/>
            <a:ext cx="5225690"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SEEDS of Learning, </a:t>
            </a:r>
            <a:r>
              <a:rPr lang="en-US" sz="1700"/>
              <a:t>a</a:t>
            </a:r>
            <a:r>
              <a:rPr lang="en-US" sz="1700" b="1"/>
              <a:t> </a:t>
            </a:r>
            <a:r>
              <a:rPr lang="en-US" sz="1700"/>
              <a:t>professional development program for educators, to help the children in their care develop the early literacy skills and the social-emotional foundation they need to be ready for kindergarten.</a:t>
            </a:r>
            <a:endParaRPr lang="en-US" sz="1700" b="1"/>
          </a:p>
        </p:txBody>
      </p:sp>
      <p:sp>
        <p:nvSpPr>
          <p:cNvPr id="13" name="Content Placeholder 2">
            <a:extLst>
              <a:ext uri="{FF2B5EF4-FFF2-40B4-BE49-F238E27FC236}">
                <a16:creationId xmlns:a16="http://schemas.microsoft.com/office/drawing/2014/main" id="{87CF205A-5B09-BA41-A283-8AE7A00A3D15}"/>
              </a:ext>
            </a:extLst>
          </p:cNvPr>
          <p:cNvSpPr txBox="1">
            <a:spLocks/>
          </p:cNvSpPr>
          <p:nvPr/>
        </p:nvSpPr>
        <p:spPr>
          <a:xfrm>
            <a:off x="836678" y="4999610"/>
            <a:ext cx="5225690" cy="15065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Family, Friend and Neighbor Caregiver Support, </a:t>
            </a:r>
            <a:r>
              <a:rPr lang="en-US" sz="1700"/>
              <a:t>a</a:t>
            </a:r>
            <a:r>
              <a:rPr lang="en-US" sz="1700" b="1"/>
              <a:t> </a:t>
            </a:r>
            <a:r>
              <a:rPr lang="en-US" sz="1700"/>
              <a:t>professional development curriculum offered through the San José Public Library (SJPL) to share resources with caregivers who were interested in learning more about child development for those in their care.</a:t>
            </a:r>
          </a:p>
        </p:txBody>
      </p:sp>
    </p:spTree>
    <p:extLst>
      <p:ext uri="{BB962C8B-B14F-4D97-AF65-F5344CB8AC3E}">
        <p14:creationId xmlns:p14="http://schemas.microsoft.com/office/powerpoint/2010/main" val="2690878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677303-B91D-7698-D5EC-41D41035DE5F}"/>
              </a:ext>
            </a:extLst>
          </p:cNvPr>
          <p:cNvSpPr>
            <a:spLocks noGrp="1"/>
          </p:cNvSpPr>
          <p:nvPr>
            <p:ph type="ctrTitle"/>
          </p:nvPr>
        </p:nvSpPr>
        <p:spPr/>
        <p:txBody>
          <a:bodyPr>
            <a:normAutofit fontScale="90000"/>
          </a:bodyPr>
          <a:lstStyle/>
          <a:p>
            <a:r>
              <a:rPr lang="en-US"/>
              <a:t>Strengthening the Workforce</a:t>
            </a:r>
          </a:p>
        </p:txBody>
      </p:sp>
    </p:spTree>
    <p:extLst>
      <p:ext uri="{BB962C8B-B14F-4D97-AF65-F5344CB8AC3E}">
        <p14:creationId xmlns:p14="http://schemas.microsoft.com/office/powerpoint/2010/main" val="92129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9D2B-0C25-CF41-001B-A86FC6C4FCA6}"/>
              </a:ext>
            </a:extLst>
          </p:cNvPr>
          <p:cNvSpPr>
            <a:spLocks noGrp="1"/>
          </p:cNvSpPr>
          <p:nvPr>
            <p:ph type="title"/>
          </p:nvPr>
        </p:nvSpPr>
        <p:spPr/>
        <p:txBody>
          <a:bodyPr/>
          <a:lstStyle/>
          <a:p>
            <a:r>
              <a:rPr lang="en-US"/>
              <a:t>Strengthening the Workforce</a:t>
            </a:r>
          </a:p>
        </p:txBody>
      </p:sp>
      <p:sp>
        <p:nvSpPr>
          <p:cNvPr id="3" name="Content Placeholder 2">
            <a:extLst>
              <a:ext uri="{FF2B5EF4-FFF2-40B4-BE49-F238E27FC236}">
                <a16:creationId xmlns:a16="http://schemas.microsoft.com/office/drawing/2014/main" id="{0A4A563D-3FB6-0C77-9E29-2092F9E02E0A}"/>
              </a:ext>
            </a:extLst>
          </p:cNvPr>
          <p:cNvSpPr>
            <a:spLocks noGrp="1"/>
          </p:cNvSpPr>
          <p:nvPr>
            <p:ph idx="1"/>
          </p:nvPr>
        </p:nvSpPr>
        <p:spPr>
          <a:xfrm>
            <a:off x="838200" y="1825625"/>
            <a:ext cx="4082143" cy="4325790"/>
          </a:xfrm>
        </p:spPr>
        <p:txBody>
          <a:bodyPr anchor="ctr">
            <a:normAutofit/>
          </a:bodyPr>
          <a:lstStyle/>
          <a:p>
            <a:r>
              <a:rPr lang="en-US" sz="2000" dirty="0"/>
              <a:t>FIRST 5 Santa Clara County aims to strengthen workforce pipelines and career advancement opportunities for those who directly serve families with children from prenatal stages to age five. </a:t>
            </a:r>
          </a:p>
          <a:p>
            <a:endParaRPr lang="en-US" sz="2000" dirty="0"/>
          </a:p>
          <a:p>
            <a:r>
              <a:rPr lang="en-US" sz="2000" dirty="0"/>
              <a:t>They focus on creating a skilled and diverse workforce and offer child-focused professional development opportunities. </a:t>
            </a:r>
          </a:p>
        </p:txBody>
      </p:sp>
      <p:sp>
        <p:nvSpPr>
          <p:cNvPr id="4" name="Content Placeholder 3">
            <a:extLst>
              <a:ext uri="{FF2B5EF4-FFF2-40B4-BE49-F238E27FC236}">
                <a16:creationId xmlns:a16="http://schemas.microsoft.com/office/drawing/2014/main" id="{A075E793-859C-B20E-34C9-7427B1FAE1BB}"/>
              </a:ext>
            </a:extLst>
          </p:cNvPr>
          <p:cNvSpPr>
            <a:spLocks noGrp="1"/>
          </p:cNvSpPr>
          <p:nvPr>
            <p:ph sz="half" idx="4294967295"/>
          </p:nvPr>
        </p:nvSpPr>
        <p:spPr>
          <a:xfrm>
            <a:off x="5285295" y="2950285"/>
            <a:ext cx="6607629" cy="2076470"/>
          </a:xfrm>
        </p:spPr>
        <p:txBody>
          <a:bodyPr>
            <a:normAutofit/>
          </a:bodyPr>
          <a:lstStyle/>
          <a:p>
            <a:pPr marL="0" indent="0">
              <a:lnSpc>
                <a:spcPct val="90000"/>
              </a:lnSpc>
              <a:buNone/>
            </a:pPr>
            <a:r>
              <a:rPr lang="en-US" sz="2800" b="1" cap="all" spc="25" dirty="0">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rPr>
              <a:t>Supporting Early Educators</a:t>
            </a:r>
            <a:r>
              <a:rPr lang="en-US" b="1" cap="all" spc="25" dirty="0">
                <a:solidFill>
                  <a:srgbClr val="1C7BA8"/>
                </a:solidFill>
                <a:latin typeface="Tw Cen MT" panose="020B0602020104020603" pitchFamily="34" charset="0"/>
                <a:ea typeface="MS Mincho" panose="02020609040205080304" pitchFamily="49" charset="-128"/>
                <a:cs typeface="Times New Roman" panose="02020603050405020304" pitchFamily="18" charset="0"/>
              </a:rPr>
              <a:t> and Providers</a:t>
            </a:r>
            <a:endParaRPr lang="en-US" sz="2800" b="1" cap="all" spc="25" dirty="0">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endParaRPr>
          </a:p>
          <a:p>
            <a:pPr>
              <a:spcBef>
                <a:spcPts val="0"/>
              </a:spcBef>
            </a:pPr>
            <a:r>
              <a:rPr lang="en-US" sz="2800" b="1" dirty="0">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Santa Clara County Early Learning Workforce Initiatives</a:t>
            </a:r>
            <a:endParaRPr lang="en-US" sz="2800" b="1" cap="all" spc="25" dirty="0">
              <a:solidFill>
                <a:srgbClr val="1C7BA8"/>
              </a:solidFill>
              <a:effectLst/>
              <a:latin typeface="Tw Cen MT" panose="020B0602020104020603" pitchFamily="34" charset="0"/>
              <a:ea typeface="MS Mincho" panose="02020609040205080304" pitchFamily="49" charset="-128"/>
              <a:cs typeface="Times New Roman" panose="02020603050405020304" pitchFamily="18" charset="0"/>
            </a:endParaRPr>
          </a:p>
          <a:p>
            <a:pPr>
              <a:spcBef>
                <a:spcPts val="0"/>
              </a:spcBef>
            </a:pPr>
            <a:r>
              <a:rPr lang="en-US" b="1" dirty="0">
                <a:solidFill>
                  <a:srgbClr val="F79747"/>
                </a:solidFill>
                <a:latin typeface="Tw Cen MT" panose="020B0602020104020603" pitchFamily="34" charset="0"/>
                <a:cs typeface="Times New Roman" panose="02020603050405020304" pitchFamily="18" charset="0"/>
              </a:rPr>
              <a:t>Workshops and Trainings for Providers</a:t>
            </a:r>
          </a:p>
        </p:txBody>
      </p:sp>
    </p:spTree>
    <p:extLst>
      <p:ext uri="{BB962C8B-B14F-4D97-AF65-F5344CB8AC3E}">
        <p14:creationId xmlns:p14="http://schemas.microsoft.com/office/powerpoint/2010/main" val="517718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CEDF-C7D7-FB71-C091-64E4325FD6BE}"/>
              </a:ext>
            </a:extLst>
          </p:cNvPr>
          <p:cNvSpPr>
            <a:spLocks noGrp="1"/>
          </p:cNvSpPr>
          <p:nvPr>
            <p:ph type="title"/>
          </p:nvPr>
        </p:nvSpPr>
        <p:spPr>
          <a:xfrm>
            <a:off x="838200" y="365125"/>
            <a:ext cx="9296400" cy="1325563"/>
          </a:xfrm>
        </p:spPr>
        <p:txBody>
          <a:bodyPr/>
          <a:lstStyle/>
          <a:p>
            <a:r>
              <a:rPr lang="en-US"/>
              <a:t>Training for Providers</a:t>
            </a:r>
          </a:p>
        </p:txBody>
      </p:sp>
      <p:sp>
        <p:nvSpPr>
          <p:cNvPr id="3" name="Content Placeholder 2">
            <a:extLst>
              <a:ext uri="{FF2B5EF4-FFF2-40B4-BE49-F238E27FC236}">
                <a16:creationId xmlns:a16="http://schemas.microsoft.com/office/drawing/2014/main" id="{A0D52D5F-71E4-104D-0D01-AA01968E5ACE}"/>
              </a:ext>
            </a:extLst>
          </p:cNvPr>
          <p:cNvSpPr>
            <a:spLocks noGrp="1"/>
          </p:cNvSpPr>
          <p:nvPr>
            <p:ph idx="1"/>
          </p:nvPr>
        </p:nvSpPr>
        <p:spPr/>
        <p:txBody>
          <a:bodyPr/>
          <a:lstStyle/>
          <a:p>
            <a:r>
              <a:rPr lang="en-US" sz="2400" b="1">
                <a:solidFill>
                  <a:srgbClr val="F79747"/>
                </a:solidFill>
                <a:effectLst/>
                <a:latin typeface="Tw Cen MT" panose="020B0602020104020603" pitchFamily="34" charset="0"/>
                <a:ea typeface="Times New Roman" panose="02020603050405020304" pitchFamily="18" charset="0"/>
                <a:cs typeface="Times New Roman" panose="02020603050405020304" pitchFamily="18" charset="0"/>
              </a:rPr>
              <a:t>Over 600 providers attended trainings to learn more about helping families understand healthy development.</a:t>
            </a:r>
            <a:endParaRPr lang="en-US"/>
          </a:p>
        </p:txBody>
      </p:sp>
      <p:graphicFrame>
        <p:nvGraphicFramePr>
          <p:cNvPr id="5" name="Table 4">
            <a:extLst>
              <a:ext uri="{FF2B5EF4-FFF2-40B4-BE49-F238E27FC236}">
                <a16:creationId xmlns:a16="http://schemas.microsoft.com/office/drawing/2014/main" id="{8FBA4BDC-2019-5073-CC9D-3ABBEB048972}"/>
              </a:ext>
            </a:extLst>
          </p:cNvPr>
          <p:cNvGraphicFramePr>
            <a:graphicFrameLocks noGrp="1"/>
          </p:cNvGraphicFramePr>
          <p:nvPr>
            <p:extLst>
              <p:ext uri="{D42A27DB-BD31-4B8C-83A1-F6EECF244321}">
                <p14:modId xmlns:p14="http://schemas.microsoft.com/office/powerpoint/2010/main" val="2802207757"/>
              </p:ext>
            </p:extLst>
          </p:nvPr>
        </p:nvGraphicFramePr>
        <p:xfrm>
          <a:off x="7589883" y="3207068"/>
          <a:ext cx="2155007" cy="1539240"/>
        </p:xfrm>
        <a:graphic>
          <a:graphicData uri="http://schemas.openxmlformats.org/drawingml/2006/table">
            <a:tbl>
              <a:tblPr firstRow="1" firstCol="1" bandRow="1"/>
              <a:tblGrid>
                <a:gridCol w="2155007">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612 </a:t>
                      </a: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providers attended trainings through FIRST 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6" name="Chart 5" descr="P284#y1">
            <a:extLst>
              <a:ext uri="{FF2B5EF4-FFF2-40B4-BE49-F238E27FC236}">
                <a16:creationId xmlns:a16="http://schemas.microsoft.com/office/drawing/2014/main" id="{24B302D8-6507-6BD3-BF56-565A2BA2250A}"/>
              </a:ext>
            </a:extLst>
          </p:cNvPr>
          <p:cNvGraphicFramePr/>
          <p:nvPr>
            <p:extLst>
              <p:ext uri="{D42A27DB-BD31-4B8C-83A1-F6EECF244321}">
                <p14:modId xmlns:p14="http://schemas.microsoft.com/office/powerpoint/2010/main" val="3405327954"/>
              </p:ext>
            </p:extLst>
          </p:nvPr>
        </p:nvGraphicFramePr>
        <p:xfrm>
          <a:off x="982255" y="2652854"/>
          <a:ext cx="6463574" cy="296596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AC9615F-C606-E3A3-D71D-360487348148}"/>
              </a:ext>
            </a:extLst>
          </p:cNvPr>
          <p:cNvSpPr txBox="1"/>
          <p:nvPr/>
        </p:nvSpPr>
        <p:spPr>
          <a:xfrm>
            <a:off x="838200" y="5589388"/>
            <a:ext cx="6096000" cy="216982"/>
          </a:xfrm>
          <a:prstGeom prst="rect">
            <a:avLst/>
          </a:prstGeom>
          <a:noFill/>
        </p:spPr>
        <p:txBody>
          <a:bodyPr wrap="square">
            <a:spAutoFit/>
          </a:bodyPr>
          <a:lstStyle/>
          <a:p>
            <a:pPr marL="347345" marR="311150">
              <a:lnSpc>
                <a:spcPct val="90000"/>
              </a:lnSpc>
              <a:spcBef>
                <a:spcPts val="600"/>
              </a:spcBef>
              <a:spcAft>
                <a:spcPts val="1800"/>
              </a:spcAft>
            </a:pPr>
            <a:r>
              <a:rPr lang="en-US" sz="900">
                <a:solidFill>
                  <a:srgbClr val="808080"/>
                </a:solidFill>
                <a:effectLst/>
                <a:latin typeface="Avenir Next LT Pro Light" panose="020B0304020202020204" pitchFamily="34" charset="0"/>
                <a:ea typeface="Times New Roman" panose="02020603050405020304" pitchFamily="18" charset="0"/>
                <a:cs typeface="Calibri Light" panose="020F0302020204030204" pitchFamily="34" charset="0"/>
              </a:rPr>
              <a:t>Source: FIRST 5 Santa Clara County, Community of Learning, FY 2022-23. </a:t>
            </a:r>
          </a:p>
        </p:txBody>
      </p:sp>
    </p:spTree>
    <p:extLst>
      <p:ext uri="{BB962C8B-B14F-4D97-AF65-F5344CB8AC3E}">
        <p14:creationId xmlns:p14="http://schemas.microsoft.com/office/powerpoint/2010/main" val="2788815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159-3E05-F578-2698-07600647539B}"/>
              </a:ext>
            </a:extLst>
          </p:cNvPr>
          <p:cNvSpPr>
            <a:spLocks noGrp="1"/>
          </p:cNvSpPr>
          <p:nvPr>
            <p:ph type="title"/>
          </p:nvPr>
        </p:nvSpPr>
        <p:spPr/>
        <p:txBody>
          <a:bodyPr/>
          <a:lstStyle/>
          <a:p>
            <a:r>
              <a:rPr lang="en-US"/>
              <a:t>Additional Efforts</a:t>
            </a:r>
          </a:p>
        </p:txBody>
      </p:sp>
      <p:graphicFrame>
        <p:nvGraphicFramePr>
          <p:cNvPr id="6" name="Table 5">
            <a:extLst>
              <a:ext uri="{FF2B5EF4-FFF2-40B4-BE49-F238E27FC236}">
                <a16:creationId xmlns:a16="http://schemas.microsoft.com/office/drawing/2014/main" id="{1388C7B3-4C39-3821-0C4C-178F64CF877B}"/>
              </a:ext>
            </a:extLst>
          </p:cNvPr>
          <p:cNvGraphicFramePr>
            <a:graphicFrameLocks noGrp="1"/>
          </p:cNvGraphicFramePr>
          <p:nvPr>
            <p:extLst>
              <p:ext uri="{D42A27DB-BD31-4B8C-83A1-F6EECF244321}">
                <p14:modId xmlns:p14="http://schemas.microsoft.com/office/powerpoint/2010/main" val="3317957567"/>
              </p:ext>
            </p:extLst>
          </p:nvPr>
        </p:nvGraphicFramePr>
        <p:xfrm>
          <a:off x="6369046" y="1825625"/>
          <a:ext cx="2199919" cy="1066800"/>
        </p:xfrm>
        <a:graphic>
          <a:graphicData uri="http://schemas.openxmlformats.org/drawingml/2006/table">
            <a:tbl>
              <a:tblPr firstRow="1" firstCol="1" bandRow="1"/>
              <a:tblGrid>
                <a:gridCol w="219991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51</a:t>
                      </a:r>
                      <a:r>
                        <a:rPr lang="en-US" sz="24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a:t>
                      </a:r>
                      <a:r>
                        <a:rPr lang="en-US" sz="14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apprentices participated in the program, serving 565 children</a:t>
                      </a: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7" name="Table 6">
            <a:extLst>
              <a:ext uri="{FF2B5EF4-FFF2-40B4-BE49-F238E27FC236}">
                <a16:creationId xmlns:a16="http://schemas.microsoft.com/office/drawing/2014/main" id="{5277E8B0-8CEA-77AC-A62D-B9085B5F95B7}"/>
              </a:ext>
            </a:extLst>
          </p:cNvPr>
          <p:cNvGraphicFramePr>
            <a:graphicFrameLocks noGrp="1"/>
          </p:cNvGraphicFramePr>
          <p:nvPr>
            <p:extLst>
              <p:ext uri="{D42A27DB-BD31-4B8C-83A1-F6EECF244321}">
                <p14:modId xmlns:p14="http://schemas.microsoft.com/office/powerpoint/2010/main" val="2220783232"/>
              </p:ext>
            </p:extLst>
          </p:nvPr>
        </p:nvGraphicFramePr>
        <p:xfrm>
          <a:off x="8755764" y="1825625"/>
          <a:ext cx="2528119" cy="1188720"/>
        </p:xfrm>
        <a:graphic>
          <a:graphicData uri="http://schemas.openxmlformats.org/drawingml/2006/table">
            <a:tbl>
              <a:tblPr firstRow="1" firstCol="1" bandRow="1"/>
              <a:tblGrid>
                <a:gridCol w="2528119">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8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98% </a:t>
                      </a:r>
                      <a:r>
                        <a:rPr lang="en-US" sz="1400" b="1"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of apprentices report that they have increased knowledge of early care and education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9" name="Table 8">
            <a:extLst>
              <a:ext uri="{FF2B5EF4-FFF2-40B4-BE49-F238E27FC236}">
                <a16:creationId xmlns:a16="http://schemas.microsoft.com/office/drawing/2014/main" id="{DEED72F2-901C-07FC-6973-A1D3DB58C6B6}"/>
              </a:ext>
            </a:extLst>
          </p:cNvPr>
          <p:cNvGraphicFramePr>
            <a:graphicFrameLocks noGrp="1"/>
          </p:cNvGraphicFramePr>
          <p:nvPr>
            <p:extLst>
              <p:ext uri="{D42A27DB-BD31-4B8C-83A1-F6EECF244321}">
                <p14:modId xmlns:p14="http://schemas.microsoft.com/office/powerpoint/2010/main" val="4874771"/>
              </p:ext>
            </p:extLst>
          </p:nvPr>
        </p:nvGraphicFramePr>
        <p:xfrm>
          <a:off x="6369047" y="3572877"/>
          <a:ext cx="2199919" cy="1630680"/>
        </p:xfrm>
        <a:graphic>
          <a:graphicData uri="http://schemas.openxmlformats.org/drawingml/2006/table">
            <a:tbl>
              <a:tblPr firstRow="1" firstCol="1" bandRow="1"/>
              <a:tblGrid>
                <a:gridCol w="2199919">
                  <a:extLst>
                    <a:ext uri="{9D8B030D-6E8A-4147-A177-3AD203B41FA5}">
                      <a16:colId xmlns:a16="http://schemas.microsoft.com/office/drawing/2014/main" val="1516217496"/>
                    </a:ext>
                  </a:extLst>
                </a:gridCol>
              </a:tblGrid>
              <a:tr h="1630680">
                <a:tc>
                  <a:txBody>
                    <a:bodyPr/>
                    <a:lstStyle/>
                    <a:p>
                      <a:pPr marL="0" marR="0" algn="l">
                        <a:spcBef>
                          <a:spcPts val="0"/>
                        </a:spcBef>
                        <a:spcAft>
                          <a:spcPts val="0"/>
                        </a:spcAft>
                      </a:pPr>
                      <a:r>
                        <a:rPr lang="en-US" sz="1800" b="1">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MUCH?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37</a:t>
                      </a:r>
                      <a:r>
                        <a:rPr lang="en-US" sz="2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a:t>
                      </a:r>
                      <a:r>
                        <a:rPr lang="en-US" sz="1400" b="1">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FCCH providers recruited to the Design Team, serving 274 children</a:t>
                      </a:r>
                      <a:r>
                        <a:rPr lang="en-US" sz="1800" b="1">
                          <a:solidFill>
                            <a:srgbClr val="003567"/>
                          </a:solidFill>
                          <a:effectLst/>
                          <a:latin typeface="Tw Cen MT" panose="020B0602020104020603" pitchFamily="34" charset="0"/>
                          <a:ea typeface="Times New Roman" panose="02020603050405020304" pitchFamily="18" charset="0"/>
                          <a:cs typeface="Aharoni" panose="02010803020104030203" pitchFamily="2" charset="-79"/>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graphicFrame>
        <p:nvGraphicFramePr>
          <p:cNvPr id="10" name="Table 9">
            <a:extLst>
              <a:ext uri="{FF2B5EF4-FFF2-40B4-BE49-F238E27FC236}">
                <a16:creationId xmlns:a16="http://schemas.microsoft.com/office/drawing/2014/main" id="{3032B07C-C06E-840F-7485-6D7DC56AF0E4}"/>
              </a:ext>
            </a:extLst>
          </p:cNvPr>
          <p:cNvGraphicFramePr>
            <a:graphicFrameLocks noGrp="1"/>
          </p:cNvGraphicFramePr>
          <p:nvPr>
            <p:extLst>
              <p:ext uri="{D42A27DB-BD31-4B8C-83A1-F6EECF244321}">
                <p14:modId xmlns:p14="http://schemas.microsoft.com/office/powerpoint/2010/main" val="3094503906"/>
              </p:ext>
            </p:extLst>
          </p:nvPr>
        </p:nvGraphicFramePr>
        <p:xfrm>
          <a:off x="8755765" y="3572877"/>
          <a:ext cx="2528120" cy="2362200"/>
        </p:xfrm>
        <a:graphic>
          <a:graphicData uri="http://schemas.openxmlformats.org/drawingml/2006/table">
            <a:tbl>
              <a:tblPr firstRow="1" firstCol="1" bandRow="1"/>
              <a:tblGrid>
                <a:gridCol w="2528120">
                  <a:extLst>
                    <a:ext uri="{9D8B030D-6E8A-4147-A177-3AD203B41FA5}">
                      <a16:colId xmlns:a16="http://schemas.microsoft.com/office/drawing/2014/main" val="1516217496"/>
                    </a:ext>
                  </a:extLst>
                </a:gridCol>
              </a:tblGrid>
              <a:tr h="548640">
                <a:tc>
                  <a:txBody>
                    <a:bodyPr/>
                    <a:lstStyle/>
                    <a:p>
                      <a:pPr marL="0" marR="0" algn="l">
                        <a:spcBef>
                          <a:spcPts val="0"/>
                        </a:spcBef>
                        <a:spcAft>
                          <a:spcPts val="0"/>
                        </a:spcAft>
                      </a:pPr>
                      <a:r>
                        <a:rPr lang="en-US" sz="1800" b="1" dirty="0">
                          <a:solidFill>
                            <a:srgbClr val="333539"/>
                          </a:solidFill>
                          <a:effectLst/>
                          <a:latin typeface="Tw Cen MT" panose="020B0602020104020603" pitchFamily="34" charset="0"/>
                          <a:ea typeface="Times New Roman" panose="02020603050405020304" pitchFamily="18" charset="0"/>
                          <a:cs typeface="Aharoni" panose="02010803020104030203" pitchFamily="2" charset="-79"/>
                        </a:rPr>
                        <a:t>HOW WELL?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spcBef>
                          <a:spcPts val="0"/>
                        </a:spcBef>
                        <a:spcAft>
                          <a:spcPts val="600"/>
                        </a:spcAft>
                      </a:pPr>
                      <a:r>
                        <a:rPr lang="en-US" sz="1400" b="1" kern="1200"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Providers identified the top 5 pedagogical needs/priorities for the year ahead:</a:t>
                      </a:r>
                    </a:p>
                    <a:p>
                      <a:pPr marL="0" marR="0" algn="l">
                        <a:spcBef>
                          <a:spcPts val="0"/>
                        </a:spcBef>
                        <a:spcAft>
                          <a:spcPts val="600"/>
                        </a:spcAft>
                      </a:pPr>
                      <a:r>
                        <a:rPr lang="en-US" sz="1400" b="1" kern="1200"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Retirement</a:t>
                      </a:r>
                    </a:p>
                    <a:p>
                      <a:pPr marL="0" marR="0" algn="l">
                        <a:spcBef>
                          <a:spcPts val="0"/>
                        </a:spcBef>
                        <a:spcAft>
                          <a:spcPts val="600"/>
                        </a:spcAft>
                      </a:pPr>
                      <a:r>
                        <a:rPr lang="en-US" sz="1400" b="1" kern="1200"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Health insurance</a:t>
                      </a:r>
                    </a:p>
                    <a:p>
                      <a:pPr marL="0" marR="0" algn="l">
                        <a:spcBef>
                          <a:spcPts val="0"/>
                        </a:spcBef>
                        <a:spcAft>
                          <a:spcPts val="600"/>
                        </a:spcAft>
                      </a:pPr>
                      <a:r>
                        <a:rPr lang="en-US" sz="1400" b="1" kern="1200"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Market Rate Increase</a:t>
                      </a:r>
                    </a:p>
                    <a:p>
                      <a:pPr marL="0" marR="0" algn="l">
                        <a:spcBef>
                          <a:spcPts val="0"/>
                        </a:spcBef>
                        <a:spcAft>
                          <a:spcPts val="600"/>
                        </a:spcAft>
                      </a:pPr>
                      <a:r>
                        <a:rPr lang="en-US" sz="1400" b="1" kern="1200"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Bus. Management</a:t>
                      </a:r>
                    </a:p>
                    <a:p>
                      <a:pPr marL="0" marR="0" algn="l">
                        <a:spcBef>
                          <a:spcPts val="0"/>
                        </a:spcBef>
                        <a:spcAft>
                          <a:spcPts val="600"/>
                        </a:spcAft>
                      </a:pPr>
                      <a:r>
                        <a:rPr lang="en-US" sz="1400" b="1" kern="1200" dirty="0">
                          <a:solidFill>
                            <a:srgbClr val="9F9B04"/>
                          </a:solidFill>
                          <a:effectLst/>
                          <a:latin typeface="Tw Cen MT" panose="020B0602020104020603" pitchFamily="34" charset="0"/>
                          <a:ea typeface="Times New Roman" panose="02020603050405020304" pitchFamily="18" charset="0"/>
                          <a:cs typeface="Aharoni" panose="02010803020104030203" pitchFamily="2" charset="-79"/>
                        </a:rPr>
                        <a:t>- Facility Expansion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3810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83609856"/>
                  </a:ext>
                </a:extLst>
              </a:tr>
            </a:tbl>
          </a:graphicData>
        </a:graphic>
      </p:graphicFrame>
      <p:sp>
        <p:nvSpPr>
          <p:cNvPr id="4" name="Content Placeholder 2">
            <a:extLst>
              <a:ext uri="{FF2B5EF4-FFF2-40B4-BE49-F238E27FC236}">
                <a16:creationId xmlns:a16="http://schemas.microsoft.com/office/drawing/2014/main" id="{F171C860-CACC-2D3C-6F55-134A66B28816}"/>
              </a:ext>
            </a:extLst>
          </p:cNvPr>
          <p:cNvSpPr txBox="1">
            <a:spLocks/>
          </p:cNvSpPr>
          <p:nvPr/>
        </p:nvSpPr>
        <p:spPr>
          <a:xfrm>
            <a:off x="838201" y="1825624"/>
            <a:ext cx="5225690" cy="16033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Early Learning Apprenticeship Program,</a:t>
            </a:r>
            <a:r>
              <a:rPr lang="en-US" sz="1700"/>
              <a:t> an equity-oriented workforce initiative, focused on bringing a diverse set of individuals into the field of early learning and care offering paid on-the-job training, no-cost college courses, and cohort learning at community-based locations.</a:t>
            </a:r>
          </a:p>
        </p:txBody>
      </p:sp>
      <p:sp>
        <p:nvSpPr>
          <p:cNvPr id="13" name="Content Placeholder 2">
            <a:extLst>
              <a:ext uri="{FF2B5EF4-FFF2-40B4-BE49-F238E27FC236}">
                <a16:creationId xmlns:a16="http://schemas.microsoft.com/office/drawing/2014/main" id="{EB66FC68-C24F-45D8-CAF4-109AA7C8C0A5}"/>
              </a:ext>
            </a:extLst>
          </p:cNvPr>
          <p:cNvSpPr txBox="1">
            <a:spLocks/>
          </p:cNvSpPr>
          <p:nvPr/>
        </p:nvSpPr>
        <p:spPr>
          <a:xfrm>
            <a:off x="836678" y="3572877"/>
            <a:ext cx="5225690"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3468"/>
                </a:solidFill>
                <a:latin typeface="Avenir Next LT Pro Light" panose="020B0304020202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Light" panose="020B0304020202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700" b="1"/>
              <a:t>Shared Services Alliance, </a:t>
            </a:r>
            <a:r>
              <a:rPr lang="en-US" sz="1700"/>
              <a:t>incentivized, prepared, and supported Family Child Care Home Providers (FCCH) to meet demand for quality early learning and care by developing and implementing shared services.</a:t>
            </a:r>
            <a:endParaRPr lang="en-US" sz="1700" b="1"/>
          </a:p>
        </p:txBody>
      </p:sp>
    </p:spTree>
    <p:extLst>
      <p:ext uri="{BB962C8B-B14F-4D97-AF65-F5344CB8AC3E}">
        <p14:creationId xmlns:p14="http://schemas.microsoft.com/office/powerpoint/2010/main" val="3711461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A1E5-DC73-EDA0-F4E4-F99B82748CB1}"/>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4284320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3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5038-9DF7-FAF6-1272-594F40F83652}"/>
              </a:ext>
            </a:extLst>
          </p:cNvPr>
          <p:cNvSpPr>
            <a:spLocks noGrp="1"/>
          </p:cNvSpPr>
          <p:nvPr>
            <p:ph type="title"/>
          </p:nvPr>
        </p:nvSpPr>
        <p:spPr/>
        <p:txBody>
          <a:bodyPr/>
          <a:lstStyle/>
          <a:p>
            <a:r>
              <a:rPr lang="en-US"/>
              <a:t>Strategic Plan Areas of Focus</a:t>
            </a:r>
          </a:p>
        </p:txBody>
      </p:sp>
      <p:sp>
        <p:nvSpPr>
          <p:cNvPr id="3" name="Content Placeholder 2">
            <a:extLst>
              <a:ext uri="{FF2B5EF4-FFF2-40B4-BE49-F238E27FC236}">
                <a16:creationId xmlns:a16="http://schemas.microsoft.com/office/drawing/2014/main" id="{C2F92AA6-AE95-1DDB-E0AB-03A2F50C419A}"/>
              </a:ext>
            </a:extLst>
          </p:cNvPr>
          <p:cNvSpPr>
            <a:spLocks noGrp="1"/>
          </p:cNvSpPr>
          <p:nvPr>
            <p:ph idx="1"/>
          </p:nvPr>
        </p:nvSpPr>
        <p:spPr/>
        <p:txBody>
          <a:bodyPr/>
          <a:lstStyle/>
          <a:p>
            <a:r>
              <a:rPr lang="en-US"/>
              <a:t>First 5 spent ten months engaging with our Commissioners, community partners, early educators, parents, and staff to design a new Strategic Plan. </a:t>
            </a:r>
          </a:p>
          <a:p>
            <a:pPr marL="342900" indent="-342900">
              <a:buFont typeface="Arial" panose="020B0604020202020204" pitchFamily="34" charset="0"/>
              <a:buChar char="•"/>
            </a:pPr>
            <a:r>
              <a:rPr lang="en-US"/>
              <a:t>The updated Strategic Plan includes four key areas that frame our work:</a:t>
            </a:r>
          </a:p>
          <a:p>
            <a:pPr marL="1143000" lvl="1" indent="-457200">
              <a:buFont typeface="Wingdings" panose="05000000000000000000" pitchFamily="2" charset="2"/>
              <a:buChar char="ü"/>
            </a:pPr>
            <a:r>
              <a:rPr lang="en-US" b="1">
                <a:solidFill>
                  <a:srgbClr val="003468"/>
                </a:solidFill>
              </a:rPr>
              <a:t>Connecting families </a:t>
            </a:r>
            <a:r>
              <a:rPr lang="en-US">
                <a:solidFill>
                  <a:srgbClr val="003468"/>
                </a:solidFill>
              </a:rPr>
              <a:t>to affordable, quality supports and services that meet children’s basic needs and safety.</a:t>
            </a:r>
          </a:p>
          <a:p>
            <a:pPr marL="1143000" lvl="1" indent="-457200">
              <a:buFont typeface="Wingdings" panose="05000000000000000000" pitchFamily="2" charset="2"/>
              <a:buChar char="ü"/>
            </a:pPr>
            <a:r>
              <a:rPr lang="en-US" b="1">
                <a:solidFill>
                  <a:srgbClr val="003468"/>
                </a:solidFill>
              </a:rPr>
              <a:t>Engaging families </a:t>
            </a:r>
            <a:r>
              <a:rPr lang="en-US">
                <a:solidFill>
                  <a:srgbClr val="003468"/>
                </a:solidFill>
              </a:rPr>
              <a:t>in the work of FIRST 5, including advocacy and leadership opportunities</a:t>
            </a:r>
          </a:p>
          <a:p>
            <a:pPr marL="1143000" lvl="1" indent="-457200">
              <a:buFont typeface="Wingdings" panose="05000000000000000000" pitchFamily="2" charset="2"/>
              <a:buChar char="ü"/>
            </a:pPr>
            <a:r>
              <a:rPr lang="en-US" b="1">
                <a:solidFill>
                  <a:srgbClr val="003468"/>
                </a:solidFill>
              </a:rPr>
              <a:t>Promoting diversity, equity, inclusion, and belonging </a:t>
            </a:r>
            <a:r>
              <a:rPr lang="en-US">
                <a:solidFill>
                  <a:srgbClr val="003468"/>
                </a:solidFill>
              </a:rPr>
              <a:t>at FIRST 5</a:t>
            </a:r>
          </a:p>
          <a:p>
            <a:pPr marL="1143000" lvl="1" indent="-457200">
              <a:buFont typeface="Wingdings" panose="05000000000000000000" pitchFamily="2" charset="2"/>
              <a:buChar char="ü"/>
            </a:pPr>
            <a:r>
              <a:rPr lang="en-US" b="1">
                <a:solidFill>
                  <a:srgbClr val="003468"/>
                </a:solidFill>
              </a:rPr>
              <a:t>Strengthening the diverse workforce </a:t>
            </a:r>
            <a:r>
              <a:rPr lang="en-US">
                <a:solidFill>
                  <a:srgbClr val="003468"/>
                </a:solidFill>
              </a:rPr>
              <a:t>that supports young children and families</a:t>
            </a:r>
          </a:p>
        </p:txBody>
      </p:sp>
    </p:spTree>
    <p:extLst>
      <p:ext uri="{BB962C8B-B14F-4D97-AF65-F5344CB8AC3E}">
        <p14:creationId xmlns:p14="http://schemas.microsoft.com/office/powerpoint/2010/main" val="107645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5038-9DF7-FAF6-1272-594F40F83652}"/>
              </a:ext>
            </a:extLst>
          </p:cNvPr>
          <p:cNvSpPr>
            <a:spLocks noGrp="1"/>
          </p:cNvSpPr>
          <p:nvPr>
            <p:ph type="title"/>
          </p:nvPr>
        </p:nvSpPr>
        <p:spPr/>
        <p:txBody>
          <a:bodyPr/>
          <a:lstStyle/>
          <a:p>
            <a:r>
              <a:rPr lang="en-US"/>
              <a:t>Strategic Plan Priority Populations</a:t>
            </a:r>
          </a:p>
        </p:txBody>
      </p:sp>
      <p:sp>
        <p:nvSpPr>
          <p:cNvPr id="3" name="Content Placeholder 2">
            <a:extLst>
              <a:ext uri="{FF2B5EF4-FFF2-40B4-BE49-F238E27FC236}">
                <a16:creationId xmlns:a16="http://schemas.microsoft.com/office/drawing/2014/main" id="{C2F92AA6-AE95-1DDB-E0AB-03A2F50C419A}"/>
              </a:ext>
            </a:extLst>
          </p:cNvPr>
          <p:cNvSpPr>
            <a:spLocks noGrp="1"/>
          </p:cNvSpPr>
          <p:nvPr>
            <p:ph idx="1"/>
          </p:nvPr>
        </p:nvSpPr>
        <p:spPr>
          <a:xfrm>
            <a:off x="838200" y="1825624"/>
            <a:ext cx="10515600" cy="4849495"/>
          </a:xfrm>
        </p:spPr>
        <p:txBody>
          <a:bodyPr vert="horz" lIns="91440" tIns="45720" rIns="91440" bIns="45720" rtlCol="0" anchor="t">
            <a:normAutofit/>
          </a:bodyPr>
          <a:lstStyle/>
          <a:p>
            <a:r>
              <a:rPr lang="en-US">
                <a:latin typeface="Avenir Next LT Pro Light"/>
                <a:ea typeface="Open Sans Light"/>
                <a:cs typeface="Open Sans Light"/>
              </a:rPr>
              <a:t>FIRST 5 Santa Clara County also identified priority populations based on those disproportionately impacted by poverty, systemic and institutional racism, and trauma. These include: </a:t>
            </a:r>
            <a:br>
              <a:rPr lang="en-US">
                <a:latin typeface="Avenir Next LT Pro Light"/>
                <a:ea typeface="Open Sans Light"/>
                <a:cs typeface="Open Sans Light"/>
              </a:rPr>
            </a:br>
            <a:endParaRPr lang="en-US"/>
          </a:p>
          <a:p>
            <a:pPr marL="1028700" lvl="1" indent="-342900">
              <a:buFont typeface="Wingdings" panose="05000000000000000000" pitchFamily="2" charset="2"/>
              <a:buChar char="Ø"/>
            </a:pPr>
            <a:r>
              <a:rPr lang="en-US">
                <a:solidFill>
                  <a:srgbClr val="003468"/>
                </a:solidFill>
                <a:latin typeface="Avenir Next LT Pro Light"/>
                <a:ea typeface="Open Sans Light"/>
                <a:cs typeface="Open Sans Light"/>
              </a:rPr>
              <a:t>Children with </a:t>
            </a:r>
            <a:r>
              <a:rPr lang="en-US" b="1">
                <a:solidFill>
                  <a:srgbClr val="003468"/>
                </a:solidFill>
                <a:latin typeface="Avenir Next LT Pro Light"/>
                <a:ea typeface="Open Sans Light"/>
                <a:cs typeface="Open Sans Light"/>
              </a:rPr>
              <a:t>disabilities and behavioral health needs</a:t>
            </a:r>
            <a:r>
              <a:rPr lang="en-US">
                <a:solidFill>
                  <a:srgbClr val="003468"/>
                </a:solidFill>
                <a:latin typeface="Avenir Next LT Pro Light"/>
                <a:ea typeface="Open Sans Light"/>
                <a:cs typeface="Open Sans Light"/>
              </a:rPr>
              <a:t>.</a:t>
            </a:r>
          </a:p>
          <a:p>
            <a:pPr marL="1028700" lvl="1" indent="-342900">
              <a:buFont typeface="Wingdings" panose="05000000000000000000" pitchFamily="2" charset="2"/>
              <a:buChar char="Ø"/>
            </a:pPr>
            <a:r>
              <a:rPr lang="en-US" b="1">
                <a:solidFill>
                  <a:srgbClr val="003468"/>
                </a:solidFill>
                <a:latin typeface="Avenir Next LT Pro Light"/>
                <a:ea typeface="Open Sans Light"/>
                <a:cs typeface="Open Sans Light"/>
              </a:rPr>
              <a:t>Immigrant families </a:t>
            </a:r>
            <a:r>
              <a:rPr lang="en-US">
                <a:solidFill>
                  <a:srgbClr val="003468"/>
                </a:solidFill>
                <a:latin typeface="Avenir Next LT Pro Light"/>
                <a:ea typeface="Open Sans Light"/>
                <a:cs typeface="Open Sans Light"/>
              </a:rPr>
              <a:t>– prioritizing new arrivals, those without documentation or mixed documentation.</a:t>
            </a:r>
          </a:p>
          <a:p>
            <a:pPr marL="1028700" lvl="1" indent="-342900">
              <a:buFont typeface="Wingdings" panose="05000000000000000000" pitchFamily="2" charset="2"/>
              <a:buChar char="Ø"/>
            </a:pPr>
            <a:r>
              <a:rPr lang="en-US" b="1">
                <a:solidFill>
                  <a:srgbClr val="003468"/>
                </a:solidFill>
                <a:latin typeface="Avenir Next LT Pro Light"/>
                <a:ea typeface="Open Sans Light"/>
                <a:cs typeface="Open Sans Light"/>
              </a:rPr>
              <a:t>Under resourced families </a:t>
            </a:r>
            <a:r>
              <a:rPr lang="en-US">
                <a:solidFill>
                  <a:srgbClr val="003468"/>
                </a:solidFill>
                <a:latin typeface="Avenir Next LT Pro Light"/>
                <a:ea typeface="Open Sans Light"/>
                <a:cs typeface="Open Sans Light"/>
              </a:rPr>
              <a:t>including low-income families and “gap” families who are not eligible for government funded programs.</a:t>
            </a:r>
          </a:p>
          <a:p>
            <a:pPr marL="1028700" lvl="1" indent="-342900">
              <a:buFont typeface="Wingdings" panose="05000000000000000000" pitchFamily="2" charset="2"/>
              <a:buChar char="Ø"/>
            </a:pPr>
            <a:r>
              <a:rPr lang="en-US" b="1">
                <a:solidFill>
                  <a:srgbClr val="003468"/>
                </a:solidFill>
                <a:latin typeface="Avenir Next LT Pro Light"/>
                <a:ea typeface="Open Sans Light"/>
                <a:cs typeface="Open Sans Light"/>
              </a:rPr>
              <a:t>Court-impacted families </a:t>
            </a:r>
            <a:r>
              <a:rPr lang="en-US">
                <a:solidFill>
                  <a:srgbClr val="003468"/>
                </a:solidFill>
                <a:latin typeface="Avenir Next LT Pro Light"/>
                <a:ea typeface="Open Sans Light"/>
                <a:cs typeface="Open Sans Light"/>
              </a:rPr>
              <a:t>with contact or interactions with the justice and child welfare systems, including incarceration, court-monitored programs, and child and family reunification process.</a:t>
            </a:r>
          </a:p>
          <a:p>
            <a:pPr marL="1028700" lvl="1" indent="-342900">
              <a:buFont typeface="Wingdings" panose="05000000000000000000" pitchFamily="2" charset="2"/>
              <a:buChar char="Ø"/>
            </a:pPr>
            <a:r>
              <a:rPr lang="en-US">
                <a:solidFill>
                  <a:srgbClr val="003468"/>
                </a:solidFill>
                <a:latin typeface="Avenir Next LT Pro Light"/>
                <a:ea typeface="Open Sans Light"/>
                <a:cs typeface="Open Sans Light"/>
              </a:rPr>
              <a:t>Families with </a:t>
            </a:r>
            <a:r>
              <a:rPr lang="en-US" b="1">
                <a:solidFill>
                  <a:srgbClr val="003468"/>
                </a:solidFill>
                <a:latin typeface="Avenir Next LT Pro Light"/>
                <a:ea typeface="Open Sans Light"/>
                <a:cs typeface="Open Sans Light"/>
              </a:rPr>
              <a:t>unstable housing</a:t>
            </a:r>
            <a:r>
              <a:rPr lang="en-US">
                <a:solidFill>
                  <a:srgbClr val="003468"/>
                </a:solidFill>
                <a:latin typeface="Avenir Next LT Pro Light"/>
                <a:ea typeface="Open Sans Light"/>
                <a:cs typeface="Open Sans Light"/>
              </a:rPr>
              <a:t>.</a:t>
            </a:r>
          </a:p>
          <a:p>
            <a:pPr marL="1028700" lvl="1" indent="-342900">
              <a:buFont typeface="Wingdings" panose="05000000000000000000" pitchFamily="2" charset="2"/>
              <a:buChar char="Ø"/>
            </a:pPr>
            <a:endParaRPr lang="en-US"/>
          </a:p>
        </p:txBody>
      </p:sp>
    </p:spTree>
    <p:extLst>
      <p:ext uri="{BB962C8B-B14F-4D97-AF65-F5344CB8AC3E}">
        <p14:creationId xmlns:p14="http://schemas.microsoft.com/office/powerpoint/2010/main" val="2529788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3C09-EC0B-E674-65E7-59264019B97C}"/>
              </a:ext>
            </a:extLst>
          </p:cNvPr>
          <p:cNvSpPr>
            <a:spLocks noGrp="1"/>
          </p:cNvSpPr>
          <p:nvPr>
            <p:ph type="ctrTitle"/>
          </p:nvPr>
        </p:nvSpPr>
        <p:spPr/>
        <p:txBody>
          <a:bodyPr/>
          <a:lstStyle/>
          <a:p>
            <a:r>
              <a:rPr lang="en-US"/>
              <a:t>Evaluation Updates</a:t>
            </a:r>
          </a:p>
        </p:txBody>
      </p:sp>
    </p:spTree>
    <p:extLst>
      <p:ext uri="{BB962C8B-B14F-4D97-AF65-F5344CB8AC3E}">
        <p14:creationId xmlns:p14="http://schemas.microsoft.com/office/powerpoint/2010/main" val="381499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922A-4575-C771-D1EE-CE573ED909B5}"/>
              </a:ext>
            </a:extLst>
          </p:cNvPr>
          <p:cNvSpPr>
            <a:spLocks noGrp="1"/>
          </p:cNvSpPr>
          <p:nvPr>
            <p:ph type="title"/>
          </p:nvPr>
        </p:nvSpPr>
        <p:spPr/>
        <p:txBody>
          <a:bodyPr/>
          <a:lstStyle/>
          <a:p>
            <a:r>
              <a:rPr lang="en-US"/>
              <a:t>Evaluation Products</a:t>
            </a:r>
          </a:p>
        </p:txBody>
      </p:sp>
      <p:sp>
        <p:nvSpPr>
          <p:cNvPr id="4" name="Rectangle 3">
            <a:extLst>
              <a:ext uri="{FF2B5EF4-FFF2-40B4-BE49-F238E27FC236}">
                <a16:creationId xmlns:a16="http://schemas.microsoft.com/office/drawing/2014/main" id="{32AD2919-A4A7-4350-A46D-EC84DB94FB47}"/>
              </a:ext>
            </a:extLst>
          </p:cNvPr>
          <p:cNvSpPr/>
          <p:nvPr/>
        </p:nvSpPr>
        <p:spPr>
          <a:xfrm>
            <a:off x="435130" y="1852958"/>
            <a:ext cx="3212499" cy="4860098"/>
          </a:xfrm>
          <a:prstGeom prst="rect">
            <a:avLst/>
          </a:prstGeom>
          <a:ln>
            <a:solidFill>
              <a:schemeClr val="accent2"/>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72827A06-B5C8-6D5C-B41C-158EDE8DD7F7}"/>
              </a:ext>
            </a:extLst>
          </p:cNvPr>
          <p:cNvSpPr/>
          <p:nvPr/>
        </p:nvSpPr>
        <p:spPr>
          <a:xfrm>
            <a:off x="435129" y="5767611"/>
            <a:ext cx="3212499" cy="826177"/>
          </a:xfrm>
          <a:custGeom>
            <a:avLst/>
            <a:gdLst>
              <a:gd name="connsiteX0" fmla="*/ 0 w 2891249"/>
              <a:gd name="connsiteY0" fmla="*/ 0 h 642469"/>
              <a:gd name="connsiteX1" fmla="*/ 2891249 w 2891249"/>
              <a:gd name="connsiteY1" fmla="*/ 0 h 642469"/>
              <a:gd name="connsiteX2" fmla="*/ 2891249 w 2891249"/>
              <a:gd name="connsiteY2" fmla="*/ 642469 h 642469"/>
              <a:gd name="connsiteX3" fmla="*/ 0 w 2891249"/>
              <a:gd name="connsiteY3" fmla="*/ 642469 h 642469"/>
              <a:gd name="connsiteX4" fmla="*/ 0 w 2891249"/>
              <a:gd name="connsiteY4" fmla="*/ 0 h 64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49" h="642469">
                <a:moveTo>
                  <a:pt x="0" y="0"/>
                </a:moveTo>
                <a:lnTo>
                  <a:pt x="2891249" y="0"/>
                </a:lnTo>
                <a:lnTo>
                  <a:pt x="2891249" y="642469"/>
                </a:lnTo>
                <a:lnTo>
                  <a:pt x="0" y="642469"/>
                </a:lnTo>
                <a:lnTo>
                  <a:pt x="0" y="0"/>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600" kern="1200">
                <a:solidFill>
                  <a:schemeClr val="tx1"/>
                </a:solidFill>
              </a:rPr>
              <a:t>This is an internal accountability report to support planning.</a:t>
            </a:r>
          </a:p>
        </p:txBody>
      </p:sp>
      <p:sp>
        <p:nvSpPr>
          <p:cNvPr id="6" name="Freeform: Shape 5">
            <a:extLst>
              <a:ext uri="{FF2B5EF4-FFF2-40B4-BE49-F238E27FC236}">
                <a16:creationId xmlns:a16="http://schemas.microsoft.com/office/drawing/2014/main" id="{2826DD62-6B16-9D38-F3C0-F85C80FB9594}"/>
              </a:ext>
            </a:extLst>
          </p:cNvPr>
          <p:cNvSpPr/>
          <p:nvPr/>
        </p:nvSpPr>
        <p:spPr>
          <a:xfrm>
            <a:off x="595754" y="5281563"/>
            <a:ext cx="2891249" cy="486048"/>
          </a:xfrm>
          <a:custGeom>
            <a:avLst/>
            <a:gdLst>
              <a:gd name="connsiteX0" fmla="*/ 0 w 2891249"/>
              <a:gd name="connsiteY0" fmla="*/ 0 h 377971"/>
              <a:gd name="connsiteX1" fmla="*/ 2891249 w 2891249"/>
              <a:gd name="connsiteY1" fmla="*/ 0 h 377971"/>
              <a:gd name="connsiteX2" fmla="*/ 2891249 w 2891249"/>
              <a:gd name="connsiteY2" fmla="*/ 377971 h 377971"/>
              <a:gd name="connsiteX3" fmla="*/ 0 w 2891249"/>
              <a:gd name="connsiteY3" fmla="*/ 377971 h 377971"/>
              <a:gd name="connsiteX4" fmla="*/ 0 w 2891249"/>
              <a:gd name="connsiteY4" fmla="*/ 0 h 37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49" h="377971">
                <a:moveTo>
                  <a:pt x="0" y="0"/>
                </a:moveTo>
                <a:lnTo>
                  <a:pt x="2891249" y="0"/>
                </a:lnTo>
                <a:lnTo>
                  <a:pt x="2891249" y="377971"/>
                </a:lnTo>
                <a:lnTo>
                  <a:pt x="0" y="377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en-US" sz="2000" kern="1200"/>
              <a:t>Internal Evaluation Report</a:t>
            </a:r>
          </a:p>
        </p:txBody>
      </p:sp>
      <p:sp>
        <p:nvSpPr>
          <p:cNvPr id="7" name="Rectangle 6">
            <a:extLst>
              <a:ext uri="{FF2B5EF4-FFF2-40B4-BE49-F238E27FC236}">
                <a16:creationId xmlns:a16="http://schemas.microsoft.com/office/drawing/2014/main" id="{9A48741D-DA4D-3599-6AB9-274A36F2B339}"/>
              </a:ext>
            </a:extLst>
          </p:cNvPr>
          <p:cNvSpPr/>
          <p:nvPr/>
        </p:nvSpPr>
        <p:spPr>
          <a:xfrm>
            <a:off x="4489750" y="1852958"/>
            <a:ext cx="3212499" cy="4860098"/>
          </a:xfrm>
          <a:prstGeom prst="rect">
            <a:avLst/>
          </a:prstGeom>
          <a:ln>
            <a:solidFill>
              <a:schemeClr val="accent2"/>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16DEB8EA-9A05-208D-E55A-6215E6868EB8}"/>
              </a:ext>
            </a:extLst>
          </p:cNvPr>
          <p:cNvSpPr/>
          <p:nvPr/>
        </p:nvSpPr>
        <p:spPr>
          <a:xfrm>
            <a:off x="4489750" y="5767611"/>
            <a:ext cx="3212499" cy="826177"/>
          </a:xfrm>
          <a:custGeom>
            <a:avLst/>
            <a:gdLst>
              <a:gd name="connsiteX0" fmla="*/ 0 w 2891249"/>
              <a:gd name="connsiteY0" fmla="*/ 0 h 642469"/>
              <a:gd name="connsiteX1" fmla="*/ 2891249 w 2891249"/>
              <a:gd name="connsiteY1" fmla="*/ 0 h 642469"/>
              <a:gd name="connsiteX2" fmla="*/ 2891249 w 2891249"/>
              <a:gd name="connsiteY2" fmla="*/ 642469 h 642469"/>
              <a:gd name="connsiteX3" fmla="*/ 0 w 2891249"/>
              <a:gd name="connsiteY3" fmla="*/ 642469 h 642469"/>
              <a:gd name="connsiteX4" fmla="*/ 0 w 2891249"/>
              <a:gd name="connsiteY4" fmla="*/ 0 h 64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49" h="642469">
                <a:moveTo>
                  <a:pt x="0" y="0"/>
                </a:moveTo>
                <a:lnTo>
                  <a:pt x="2891249" y="0"/>
                </a:lnTo>
                <a:lnTo>
                  <a:pt x="2891249" y="642469"/>
                </a:lnTo>
                <a:lnTo>
                  <a:pt x="0" y="642469"/>
                </a:lnTo>
                <a:lnTo>
                  <a:pt x="0" y="0"/>
                </a:lnTo>
                <a:close/>
              </a:path>
            </a:pathLst>
          </a:cu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600" kern="1200">
                <a:solidFill>
                  <a:schemeClr val="tx1"/>
                </a:solidFill>
              </a:rPr>
              <a:t>Highlights from the last fiscal year to promote on the website.</a:t>
            </a:r>
          </a:p>
        </p:txBody>
      </p:sp>
      <p:sp>
        <p:nvSpPr>
          <p:cNvPr id="9" name="Freeform: Shape 8">
            <a:extLst>
              <a:ext uri="{FF2B5EF4-FFF2-40B4-BE49-F238E27FC236}">
                <a16:creationId xmlns:a16="http://schemas.microsoft.com/office/drawing/2014/main" id="{4138457B-4177-EBA3-D1E1-1F7DB41D7AB0}"/>
              </a:ext>
            </a:extLst>
          </p:cNvPr>
          <p:cNvSpPr/>
          <p:nvPr/>
        </p:nvSpPr>
        <p:spPr>
          <a:xfrm>
            <a:off x="4650375" y="5281563"/>
            <a:ext cx="2891249" cy="486048"/>
          </a:xfrm>
          <a:custGeom>
            <a:avLst/>
            <a:gdLst>
              <a:gd name="connsiteX0" fmla="*/ 0 w 2891249"/>
              <a:gd name="connsiteY0" fmla="*/ 0 h 377971"/>
              <a:gd name="connsiteX1" fmla="*/ 2891249 w 2891249"/>
              <a:gd name="connsiteY1" fmla="*/ 0 h 377971"/>
              <a:gd name="connsiteX2" fmla="*/ 2891249 w 2891249"/>
              <a:gd name="connsiteY2" fmla="*/ 377971 h 377971"/>
              <a:gd name="connsiteX3" fmla="*/ 0 w 2891249"/>
              <a:gd name="connsiteY3" fmla="*/ 377971 h 377971"/>
              <a:gd name="connsiteX4" fmla="*/ 0 w 2891249"/>
              <a:gd name="connsiteY4" fmla="*/ 0 h 37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49" h="377971">
                <a:moveTo>
                  <a:pt x="0" y="0"/>
                </a:moveTo>
                <a:lnTo>
                  <a:pt x="2891249" y="0"/>
                </a:lnTo>
                <a:lnTo>
                  <a:pt x="2891249" y="377971"/>
                </a:lnTo>
                <a:lnTo>
                  <a:pt x="0" y="377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en-US" sz="2000" kern="1200"/>
              <a:t>Community Impact Report</a:t>
            </a:r>
          </a:p>
        </p:txBody>
      </p:sp>
      <p:sp>
        <p:nvSpPr>
          <p:cNvPr id="10" name="Rectangle 9">
            <a:extLst>
              <a:ext uri="{FF2B5EF4-FFF2-40B4-BE49-F238E27FC236}">
                <a16:creationId xmlns:a16="http://schemas.microsoft.com/office/drawing/2014/main" id="{B2DDC63D-9400-5F11-026F-5BBA9C408EF8}"/>
              </a:ext>
            </a:extLst>
          </p:cNvPr>
          <p:cNvSpPr/>
          <p:nvPr/>
        </p:nvSpPr>
        <p:spPr>
          <a:xfrm>
            <a:off x="8544371" y="1852958"/>
            <a:ext cx="3212499" cy="4860098"/>
          </a:xfrm>
          <a:prstGeom prst="rect">
            <a:avLst/>
          </a:prstGeom>
          <a:ln>
            <a:solidFill>
              <a:schemeClr val="accent2"/>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3B1F566D-79EA-64F1-505A-B91C7B259AC2}"/>
              </a:ext>
            </a:extLst>
          </p:cNvPr>
          <p:cNvSpPr/>
          <p:nvPr/>
        </p:nvSpPr>
        <p:spPr>
          <a:xfrm>
            <a:off x="8544371" y="5767611"/>
            <a:ext cx="3212499" cy="826177"/>
          </a:xfrm>
          <a:custGeom>
            <a:avLst/>
            <a:gdLst>
              <a:gd name="connsiteX0" fmla="*/ 0 w 2891249"/>
              <a:gd name="connsiteY0" fmla="*/ 0 h 642469"/>
              <a:gd name="connsiteX1" fmla="*/ 2891249 w 2891249"/>
              <a:gd name="connsiteY1" fmla="*/ 0 h 642469"/>
              <a:gd name="connsiteX2" fmla="*/ 2891249 w 2891249"/>
              <a:gd name="connsiteY2" fmla="*/ 642469 h 642469"/>
              <a:gd name="connsiteX3" fmla="*/ 0 w 2891249"/>
              <a:gd name="connsiteY3" fmla="*/ 642469 h 642469"/>
              <a:gd name="connsiteX4" fmla="*/ 0 w 2891249"/>
              <a:gd name="connsiteY4" fmla="*/ 0 h 64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49" h="642469">
                <a:moveTo>
                  <a:pt x="0" y="0"/>
                </a:moveTo>
                <a:lnTo>
                  <a:pt x="2891249" y="0"/>
                </a:lnTo>
                <a:lnTo>
                  <a:pt x="2891249" y="642469"/>
                </a:lnTo>
                <a:lnTo>
                  <a:pt x="0" y="642469"/>
                </a:lnTo>
                <a:lnTo>
                  <a:pt x="0" y="0"/>
                </a:ln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600" kern="1200">
                <a:solidFill>
                  <a:schemeClr val="tx1"/>
                </a:solidFill>
              </a:rPr>
              <a:t>All program data at your fingertips (Family Intake Form, Exhibit C, Service Agreements, etc.)</a:t>
            </a:r>
          </a:p>
        </p:txBody>
      </p:sp>
      <p:sp>
        <p:nvSpPr>
          <p:cNvPr id="12" name="Freeform: Shape 11">
            <a:extLst>
              <a:ext uri="{FF2B5EF4-FFF2-40B4-BE49-F238E27FC236}">
                <a16:creationId xmlns:a16="http://schemas.microsoft.com/office/drawing/2014/main" id="{692A7B4C-1F20-C32F-337B-0743CDBF7170}"/>
              </a:ext>
            </a:extLst>
          </p:cNvPr>
          <p:cNvSpPr/>
          <p:nvPr/>
        </p:nvSpPr>
        <p:spPr>
          <a:xfrm>
            <a:off x="8704996" y="5281563"/>
            <a:ext cx="2891249" cy="486048"/>
          </a:xfrm>
          <a:custGeom>
            <a:avLst/>
            <a:gdLst>
              <a:gd name="connsiteX0" fmla="*/ 0 w 2891249"/>
              <a:gd name="connsiteY0" fmla="*/ 0 h 377971"/>
              <a:gd name="connsiteX1" fmla="*/ 2891249 w 2891249"/>
              <a:gd name="connsiteY1" fmla="*/ 0 h 377971"/>
              <a:gd name="connsiteX2" fmla="*/ 2891249 w 2891249"/>
              <a:gd name="connsiteY2" fmla="*/ 377971 h 377971"/>
              <a:gd name="connsiteX3" fmla="*/ 0 w 2891249"/>
              <a:gd name="connsiteY3" fmla="*/ 377971 h 377971"/>
              <a:gd name="connsiteX4" fmla="*/ 0 w 2891249"/>
              <a:gd name="connsiteY4" fmla="*/ 0 h 37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49" h="377971">
                <a:moveTo>
                  <a:pt x="0" y="0"/>
                </a:moveTo>
                <a:lnTo>
                  <a:pt x="2891249" y="0"/>
                </a:lnTo>
                <a:lnTo>
                  <a:pt x="2891249" y="377971"/>
                </a:lnTo>
                <a:lnTo>
                  <a:pt x="0" y="377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en-US" sz="2000" kern="1200"/>
              <a:t>Appendix Tables</a:t>
            </a:r>
          </a:p>
        </p:txBody>
      </p:sp>
      <p:pic>
        <p:nvPicPr>
          <p:cNvPr id="13" name="Picture 12">
            <a:extLst>
              <a:ext uri="{FF2B5EF4-FFF2-40B4-BE49-F238E27FC236}">
                <a16:creationId xmlns:a16="http://schemas.microsoft.com/office/drawing/2014/main" id="{5F6BB4E3-8FCF-F68D-1201-3DAC080A5951}"/>
              </a:ext>
            </a:extLst>
          </p:cNvPr>
          <p:cNvPicPr>
            <a:picLocks noChangeAspect="1"/>
          </p:cNvPicPr>
          <p:nvPr/>
        </p:nvPicPr>
        <p:blipFill rotWithShape="1">
          <a:blip r:embed="rId2">
            <a:extLst>
              <a:ext uri="{28A0092B-C50C-407E-A947-70E740481C1C}">
                <a14:useLocalDpi xmlns:a14="http://schemas.microsoft.com/office/drawing/2010/main" val="0"/>
              </a:ext>
            </a:extLst>
          </a:blip>
          <a:srcRect l="147" r="147"/>
          <a:stretch/>
        </p:blipFill>
        <p:spPr>
          <a:xfrm>
            <a:off x="4905961" y="1993038"/>
            <a:ext cx="2334694" cy="3039793"/>
          </a:xfrm>
          <a:prstGeom prst="rect">
            <a:avLst/>
          </a:prstGeom>
          <a:ln>
            <a:noFill/>
          </a:ln>
          <a:effectLst>
            <a:outerShdw blurRad="292100" dist="139700" dir="2700000" sx="96000" sy="96000" algn="tl" rotWithShape="0">
              <a:srgbClr val="333333">
                <a:alpha val="65000"/>
              </a:srgbClr>
            </a:outerShdw>
          </a:effectLst>
        </p:spPr>
      </p:pic>
      <p:pic>
        <p:nvPicPr>
          <p:cNvPr id="14" name="Picture 13">
            <a:extLst>
              <a:ext uri="{FF2B5EF4-FFF2-40B4-BE49-F238E27FC236}">
                <a16:creationId xmlns:a16="http://schemas.microsoft.com/office/drawing/2014/main" id="{32D00230-BAAD-0357-1F9B-F8EE988CECE6}"/>
              </a:ext>
            </a:extLst>
          </p:cNvPr>
          <p:cNvPicPr>
            <a:picLocks noChangeAspect="1"/>
          </p:cNvPicPr>
          <p:nvPr/>
        </p:nvPicPr>
        <p:blipFill rotWithShape="1">
          <a:blip r:embed="rId3">
            <a:extLst>
              <a:ext uri="{28A0092B-C50C-407E-A947-70E740481C1C}">
                <a14:useLocalDpi xmlns:a14="http://schemas.microsoft.com/office/drawing/2010/main" val="0"/>
              </a:ext>
            </a:extLst>
          </a:blip>
          <a:srcRect l="147" r="147"/>
          <a:stretch/>
        </p:blipFill>
        <p:spPr>
          <a:xfrm>
            <a:off x="874031" y="1993038"/>
            <a:ext cx="2334694" cy="3039793"/>
          </a:xfrm>
          <a:prstGeom prst="rect">
            <a:avLst/>
          </a:prstGeom>
          <a:ln>
            <a:noFill/>
          </a:ln>
          <a:effectLst>
            <a:outerShdw blurRad="292100" dist="139700" dir="2700000" sx="96000" sy="96000" algn="tl" rotWithShape="0">
              <a:srgbClr val="333333">
                <a:alpha val="65000"/>
              </a:srgbClr>
            </a:outerShdw>
          </a:effectLst>
        </p:spPr>
      </p:pic>
      <p:pic>
        <p:nvPicPr>
          <p:cNvPr id="15" name="Picture 14">
            <a:extLst>
              <a:ext uri="{FF2B5EF4-FFF2-40B4-BE49-F238E27FC236}">
                <a16:creationId xmlns:a16="http://schemas.microsoft.com/office/drawing/2014/main" id="{194A9A26-920E-D963-A5E4-8356771BAD73}"/>
              </a:ext>
            </a:extLst>
          </p:cNvPr>
          <p:cNvPicPr>
            <a:picLocks noChangeAspect="1"/>
          </p:cNvPicPr>
          <p:nvPr/>
        </p:nvPicPr>
        <p:blipFill rotWithShape="1">
          <a:blip r:embed="rId4">
            <a:extLst>
              <a:ext uri="{28A0092B-C50C-407E-A947-70E740481C1C}">
                <a14:useLocalDpi xmlns:a14="http://schemas.microsoft.com/office/drawing/2010/main" val="0"/>
              </a:ext>
            </a:extLst>
          </a:blip>
          <a:srcRect l="374" r="374"/>
          <a:stretch/>
        </p:blipFill>
        <p:spPr>
          <a:xfrm>
            <a:off x="8983273" y="1965852"/>
            <a:ext cx="2334694" cy="3039793"/>
          </a:xfrm>
          <a:prstGeom prst="rect">
            <a:avLst/>
          </a:prstGeom>
          <a:ln>
            <a:noFill/>
          </a:ln>
          <a:effectLst>
            <a:outerShdw blurRad="292100" dist="139700" dir="2700000" sx="96000" sy="96000" algn="tl" rotWithShape="0">
              <a:srgbClr val="333333">
                <a:alpha val="65000"/>
              </a:srgbClr>
            </a:outerShdw>
          </a:effectLst>
        </p:spPr>
      </p:pic>
    </p:spTree>
    <p:extLst>
      <p:ext uri="{BB962C8B-B14F-4D97-AF65-F5344CB8AC3E}">
        <p14:creationId xmlns:p14="http://schemas.microsoft.com/office/powerpoint/2010/main" val="372736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F8D8-95A8-8990-0D67-79C816210EED}"/>
              </a:ext>
            </a:extLst>
          </p:cNvPr>
          <p:cNvSpPr>
            <a:spLocks noGrp="1"/>
          </p:cNvSpPr>
          <p:nvPr>
            <p:ph type="title"/>
          </p:nvPr>
        </p:nvSpPr>
        <p:spPr/>
        <p:txBody>
          <a:bodyPr/>
          <a:lstStyle/>
          <a:p>
            <a:r>
              <a:rPr lang="en-US"/>
              <a:t>Evaluation Framework</a:t>
            </a:r>
            <a:br>
              <a:rPr lang="en-US"/>
            </a:br>
            <a:r>
              <a:rPr lang="en-US" sz="2800" i="1"/>
              <a:t>Results Based Accountability</a:t>
            </a:r>
            <a:endParaRPr lang="en-US" i="1"/>
          </a:p>
        </p:txBody>
      </p:sp>
      <p:sp>
        <p:nvSpPr>
          <p:cNvPr id="7" name="Text Placeholder 6">
            <a:extLst>
              <a:ext uri="{FF2B5EF4-FFF2-40B4-BE49-F238E27FC236}">
                <a16:creationId xmlns:a16="http://schemas.microsoft.com/office/drawing/2014/main" id="{79CD3BAA-9850-7A7F-2BF2-079D3AC93BC7}"/>
              </a:ext>
            </a:extLst>
          </p:cNvPr>
          <p:cNvSpPr>
            <a:spLocks noGrp="1"/>
          </p:cNvSpPr>
          <p:nvPr>
            <p:ph idx="1"/>
          </p:nvPr>
        </p:nvSpPr>
        <p:spPr>
          <a:xfrm>
            <a:off x="838200" y="1825625"/>
            <a:ext cx="8001000" cy="4325790"/>
          </a:xfrm>
        </p:spPr>
        <p:txBody>
          <a:bodyPr>
            <a:normAutofit/>
          </a:bodyPr>
          <a:lstStyle/>
          <a:p>
            <a:r>
              <a:rPr lang="en-US"/>
              <a:t>The first step in RBA is to identify the </a:t>
            </a:r>
            <a:r>
              <a:rPr lang="en-US" b="1">
                <a:solidFill>
                  <a:schemeClr val="bg2"/>
                </a:solidFill>
              </a:rPr>
              <a:t>community results </a:t>
            </a:r>
            <a:r>
              <a:rPr lang="en-US"/>
              <a:t>that the organization aims to influence in the community. </a:t>
            </a:r>
          </a:p>
          <a:p>
            <a:endParaRPr lang="en-US"/>
          </a:p>
          <a:p>
            <a:r>
              <a:rPr lang="en-US"/>
              <a:t>FIRST 5’s mission statement serves this purpose by describing the conditions of well-being for children and families in Santa Clara County. </a:t>
            </a:r>
          </a:p>
          <a:p>
            <a:pPr lvl="1"/>
            <a:endParaRPr lang="en-US"/>
          </a:p>
          <a:p>
            <a:pPr marL="457200" lvl="1" indent="0">
              <a:buNone/>
            </a:pPr>
            <a:r>
              <a:rPr lang="en-US" sz="2000" i="1">
                <a:solidFill>
                  <a:schemeClr val="accent6"/>
                </a:solidFill>
              </a:rPr>
              <a:t>“FIRST 5 Santa Clara County supports the </a:t>
            </a:r>
            <a:r>
              <a:rPr lang="en-US" sz="2000" b="1" i="1">
                <a:solidFill>
                  <a:schemeClr val="accent6">
                    <a:lumMod val="75000"/>
                  </a:schemeClr>
                </a:solidFill>
              </a:rPr>
              <a:t>healthy development of children</a:t>
            </a:r>
            <a:r>
              <a:rPr lang="en-US" sz="2000" i="1">
                <a:solidFill>
                  <a:schemeClr val="accent6"/>
                </a:solidFill>
              </a:rPr>
              <a:t>, from prenatal through age five, and </a:t>
            </a:r>
            <a:r>
              <a:rPr lang="en-US" sz="2000" b="1" i="1">
                <a:solidFill>
                  <a:schemeClr val="accent6">
                    <a:lumMod val="75000"/>
                  </a:schemeClr>
                </a:solidFill>
              </a:rPr>
              <a:t>enriches the lives of their families and communities</a:t>
            </a:r>
            <a:r>
              <a:rPr lang="en-US" sz="2000" i="1">
                <a:solidFill>
                  <a:schemeClr val="accent6"/>
                </a:solidFill>
              </a:rPr>
              <a:t>.”</a:t>
            </a:r>
          </a:p>
          <a:p>
            <a:pPr lvl="1"/>
            <a:endParaRPr lang="en-US"/>
          </a:p>
          <a:p>
            <a:pPr lvl="1"/>
            <a:endParaRPr lang="en-US"/>
          </a:p>
        </p:txBody>
      </p:sp>
      <p:sp>
        <p:nvSpPr>
          <p:cNvPr id="4" name="Oval 3">
            <a:extLst>
              <a:ext uri="{FF2B5EF4-FFF2-40B4-BE49-F238E27FC236}">
                <a16:creationId xmlns:a16="http://schemas.microsoft.com/office/drawing/2014/main" id="{B0A664BD-20A6-B717-2A56-A9457F64877B}"/>
              </a:ext>
            </a:extLst>
          </p:cNvPr>
          <p:cNvSpPr/>
          <p:nvPr/>
        </p:nvSpPr>
        <p:spPr>
          <a:xfrm>
            <a:off x="9503931" y="1953510"/>
            <a:ext cx="1711230" cy="1789282"/>
          </a:xfrm>
          <a:prstGeom prst="ellipse">
            <a:avLst/>
          </a:prstGeom>
          <a:solidFill>
            <a:schemeClr val="bg2">
              <a:lumMod val="60000"/>
              <a:lumOff val="40000"/>
              <a:alpha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333539"/>
                </a:solidFill>
                <a:effectLst/>
                <a:latin typeface="Arial" panose="020B0604020202020204" pitchFamily="34" charset="0"/>
                <a:ea typeface="Times New Roman" panose="02020603050405020304" pitchFamily="18" charset="0"/>
                <a:cs typeface="Arial" panose="020B0604020202020204" pitchFamily="34" charset="0"/>
              </a:rPr>
              <a:t>Community Result</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75888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F8D8-95A8-8990-0D67-79C816210EED}"/>
              </a:ext>
            </a:extLst>
          </p:cNvPr>
          <p:cNvSpPr>
            <a:spLocks noGrp="1"/>
          </p:cNvSpPr>
          <p:nvPr>
            <p:ph type="title"/>
          </p:nvPr>
        </p:nvSpPr>
        <p:spPr/>
        <p:txBody>
          <a:bodyPr/>
          <a:lstStyle/>
          <a:p>
            <a:r>
              <a:rPr lang="en-US"/>
              <a:t>Evaluation Framework</a:t>
            </a:r>
            <a:br>
              <a:rPr lang="en-US"/>
            </a:br>
            <a:r>
              <a:rPr lang="en-US" sz="2800" i="1"/>
              <a:t>Results Based Accountability</a:t>
            </a:r>
            <a:endParaRPr lang="en-US" i="1"/>
          </a:p>
        </p:txBody>
      </p:sp>
      <p:sp>
        <p:nvSpPr>
          <p:cNvPr id="7" name="Text Placeholder 6">
            <a:extLst>
              <a:ext uri="{FF2B5EF4-FFF2-40B4-BE49-F238E27FC236}">
                <a16:creationId xmlns:a16="http://schemas.microsoft.com/office/drawing/2014/main" id="{79CD3BAA-9850-7A7F-2BF2-079D3AC93BC7}"/>
              </a:ext>
            </a:extLst>
          </p:cNvPr>
          <p:cNvSpPr>
            <a:spLocks noGrp="1"/>
          </p:cNvSpPr>
          <p:nvPr>
            <p:ph idx="1"/>
          </p:nvPr>
        </p:nvSpPr>
        <p:spPr>
          <a:xfrm>
            <a:off x="838200" y="1825625"/>
            <a:ext cx="8001000" cy="4325790"/>
          </a:xfrm>
        </p:spPr>
        <p:txBody>
          <a:bodyPr>
            <a:normAutofit/>
          </a:bodyPr>
          <a:lstStyle/>
          <a:p>
            <a:r>
              <a:rPr lang="en-US" b="1">
                <a:solidFill>
                  <a:schemeClr val="accent3"/>
                </a:solidFill>
              </a:rPr>
              <a:t>Population data </a:t>
            </a:r>
            <a:r>
              <a:rPr lang="en-US"/>
              <a:t>illustrate key characteristics for the whole population. </a:t>
            </a:r>
          </a:p>
          <a:p>
            <a:endParaRPr lang="en-US"/>
          </a:p>
          <a:p>
            <a:r>
              <a:rPr lang="en-US"/>
              <a:t>Population data are used to assess how the community is doing with respect to the vision of community health and wellness (FIRST 5’s mission).</a:t>
            </a:r>
          </a:p>
        </p:txBody>
      </p:sp>
      <p:sp>
        <p:nvSpPr>
          <p:cNvPr id="20" name="Oval 19">
            <a:extLst>
              <a:ext uri="{FF2B5EF4-FFF2-40B4-BE49-F238E27FC236}">
                <a16:creationId xmlns:a16="http://schemas.microsoft.com/office/drawing/2014/main" id="{E72E6D69-DC1F-073C-5C51-2F04D43E87CE}"/>
              </a:ext>
            </a:extLst>
          </p:cNvPr>
          <p:cNvSpPr/>
          <p:nvPr/>
        </p:nvSpPr>
        <p:spPr>
          <a:xfrm>
            <a:off x="9503931" y="1953510"/>
            <a:ext cx="1711230" cy="1789282"/>
          </a:xfrm>
          <a:prstGeom prst="ellipse">
            <a:avLst/>
          </a:prstGeom>
          <a:solidFill>
            <a:schemeClr val="bg2">
              <a:lumMod val="60000"/>
              <a:lumOff val="40000"/>
              <a:alpha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333539"/>
                </a:solidFill>
                <a:effectLst/>
                <a:latin typeface="Arial" panose="020B0604020202020204" pitchFamily="34" charset="0"/>
                <a:ea typeface="Times New Roman" panose="02020603050405020304" pitchFamily="18" charset="0"/>
                <a:cs typeface="Arial" panose="020B0604020202020204" pitchFamily="34" charset="0"/>
              </a:rPr>
              <a:t>Community Result</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Oval 2">
            <a:extLst>
              <a:ext uri="{FF2B5EF4-FFF2-40B4-BE49-F238E27FC236}">
                <a16:creationId xmlns:a16="http://schemas.microsoft.com/office/drawing/2014/main" id="{022058CC-5D76-E56F-523E-1223D67A23CD}"/>
              </a:ext>
            </a:extLst>
          </p:cNvPr>
          <p:cNvSpPr/>
          <p:nvPr/>
        </p:nvSpPr>
        <p:spPr>
          <a:xfrm>
            <a:off x="8801561" y="3115208"/>
            <a:ext cx="1711230" cy="1789282"/>
          </a:xfrm>
          <a:prstGeom prst="ellipse">
            <a:avLst/>
          </a:prstGeom>
          <a:solidFill>
            <a:srgbClr val="8EC63F">
              <a:alpha val="4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b="1">
                <a:solidFill>
                  <a:srgbClr val="333539"/>
                </a:solidFill>
                <a:effectLst/>
                <a:latin typeface="Arial" panose="020B0604020202020204" pitchFamily="34" charset="0"/>
                <a:ea typeface="Times New Roman" panose="02020603050405020304" pitchFamily="18" charset="0"/>
                <a:cs typeface="Arial" panose="020B0604020202020204" pitchFamily="34" charset="0"/>
              </a:rPr>
              <a:t>Population Data</a:t>
            </a:r>
            <a:endParaRPr lang="en-US" sz="12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73579044"/>
      </p:ext>
    </p:extLst>
  </p:cSld>
  <p:clrMapOvr>
    <a:masterClrMapping/>
  </p:clrMapOvr>
</p:sld>
</file>

<file path=ppt/theme/theme1.xml><?xml version="1.0" encoding="utf-8"?>
<a:theme xmlns:a="http://schemas.openxmlformats.org/drawingml/2006/main" name="Office Theme">
  <a:themeElements>
    <a:clrScheme name="F5SC">
      <a:dk1>
        <a:srgbClr val="333539"/>
      </a:dk1>
      <a:lt1>
        <a:srgbClr val="FFFFFF"/>
      </a:lt1>
      <a:dk2>
        <a:srgbClr val="A155A0"/>
      </a:dk2>
      <a:lt2>
        <a:srgbClr val="003567"/>
      </a:lt2>
      <a:accent1>
        <a:srgbClr val="9AD3EE"/>
      </a:accent1>
      <a:accent2>
        <a:srgbClr val="D1CBE5"/>
      </a:accent2>
      <a:accent3>
        <a:srgbClr val="9F9B04"/>
      </a:accent3>
      <a:accent4>
        <a:srgbClr val="FAAB1B"/>
      </a:accent4>
      <a:accent5>
        <a:srgbClr val="F3924A"/>
      </a:accent5>
      <a:accent6>
        <a:srgbClr val="F1645D"/>
      </a:accent6>
      <a:hlink>
        <a:srgbClr val="A155A0"/>
      </a:hlink>
      <a:folHlink>
        <a:srgbClr val="F3B94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5 SCC Template 1" id="{5184C57B-02EF-4398-A88D-B16F89B02A1A}" vid="{45F4FE4B-7E90-444F-AD69-03B15CD390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D7FBD125BA394F94F38C947117958B" ma:contentTypeVersion="13" ma:contentTypeDescription="Create a new document." ma:contentTypeScope="" ma:versionID="69b015eea7fdabd510a5855cf51e32d2">
  <xsd:schema xmlns:xsd="http://www.w3.org/2001/XMLSchema" xmlns:xs="http://www.w3.org/2001/XMLSchema" xmlns:p="http://schemas.microsoft.com/office/2006/metadata/properties" xmlns:ns2="6e836f0d-b073-4822-a311-becccf0bfc61" xmlns:ns3="2e23a18a-6f1a-4c59-843b-b0be2cc15260" targetNamespace="http://schemas.microsoft.com/office/2006/metadata/properties" ma:root="true" ma:fieldsID="40c6f109be63ff1762a3af41dd38ae47" ns2:_="" ns3:_="">
    <xsd:import namespace="6e836f0d-b073-4822-a311-becccf0bfc61"/>
    <xsd:import namespace="2e23a18a-6f1a-4c59-843b-b0be2cc1526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36f0d-b073-4822-a311-becccf0bf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820289-5e34-4c86-8cb5-266546c7f9c8"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23a18a-6f1a-4c59-843b-b0be2cc1526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efbf2e-178b-4b15-b88c-2f70dc3ee1da}" ma:internalName="TaxCatchAll" ma:showField="CatchAllData" ma:web="2e23a18a-6f1a-4c59-843b-b0be2cc1526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23a18a-6f1a-4c59-843b-b0be2cc15260" xsi:nil="true"/>
    <lcf76f155ced4ddcb4097134ff3c332f xmlns="6e836f0d-b073-4822-a311-becccf0bfc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E9AB8B-CA26-4F58-BF15-326A6F63D825}">
  <ds:schemaRefs>
    <ds:schemaRef ds:uri="2e23a18a-6f1a-4c59-843b-b0be2cc15260"/>
    <ds:schemaRef ds:uri="6e836f0d-b073-4822-a311-becccf0bfc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4BCB67-CB16-4045-AA72-89E4AB0B841A}">
  <ds:schemaRefs>
    <ds:schemaRef ds:uri="http://schemas.microsoft.com/sharepoint/v3/contenttype/forms"/>
  </ds:schemaRefs>
</ds:datastoreItem>
</file>

<file path=customXml/itemProps3.xml><?xml version="1.0" encoding="utf-8"?>
<ds:datastoreItem xmlns:ds="http://schemas.openxmlformats.org/officeDocument/2006/customXml" ds:itemID="{C1AD301A-D54C-490D-915B-CAB0F08950EC}">
  <ds:schemaRefs>
    <ds:schemaRef ds:uri="2e23a18a-6f1a-4c59-843b-b0be2cc15260"/>
    <ds:schemaRef ds:uri="6e836f0d-b073-4822-a311-becccf0bfc6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FIRST 5 SCC Power Point Template</Template>
  <TotalTime>1</TotalTime>
  <Words>3066</Words>
  <Application>Microsoft Office PowerPoint</Application>
  <PresentationFormat>Widescreen</PresentationFormat>
  <Paragraphs>311</Paragraphs>
  <Slides>38</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Avenir Next LT Pro</vt:lpstr>
      <vt:lpstr>Avenir Next LT Pro Light</vt:lpstr>
      <vt:lpstr>Calibri</vt:lpstr>
      <vt:lpstr>Open Sans Semibold</vt:lpstr>
      <vt:lpstr>Times New Roman</vt:lpstr>
      <vt:lpstr>Tw Cen MT</vt:lpstr>
      <vt:lpstr>Wingdings</vt:lpstr>
      <vt:lpstr>Office Theme</vt:lpstr>
      <vt:lpstr>Annual Evaluation Report Highlights FY 2022-23</vt:lpstr>
      <vt:lpstr>Agenda</vt:lpstr>
      <vt:lpstr>Strategic Framework  (gap year)</vt:lpstr>
      <vt:lpstr>Strategic Plan Areas of Focus</vt:lpstr>
      <vt:lpstr>Strategic Plan Priority Populations</vt:lpstr>
      <vt:lpstr>Evaluation Updates</vt:lpstr>
      <vt:lpstr>Evaluation Products</vt:lpstr>
      <vt:lpstr>Evaluation Framework Results Based Accountability</vt:lpstr>
      <vt:lpstr>Evaluation Framework Results Based Accountability</vt:lpstr>
      <vt:lpstr>Evaluation Framework Results Based Accountability</vt:lpstr>
      <vt:lpstr>Landscape of Santa Clara County</vt:lpstr>
      <vt:lpstr>Program Data</vt:lpstr>
      <vt:lpstr>Domains</vt:lpstr>
      <vt:lpstr>Highlights from the Evaluation</vt:lpstr>
      <vt:lpstr>Number of Clients Served</vt:lpstr>
      <vt:lpstr>Family Intake Form (FRCs)</vt:lpstr>
      <vt:lpstr>Family Intake Form (FRCs)</vt:lpstr>
      <vt:lpstr>Strengthening Families</vt:lpstr>
      <vt:lpstr>Strengthening Families</vt:lpstr>
      <vt:lpstr>Providing Support for Families</vt:lpstr>
      <vt:lpstr>Providing Support for Families</vt:lpstr>
      <vt:lpstr>Additional Efforts</vt:lpstr>
      <vt:lpstr>Promoting Health and Wellness</vt:lpstr>
      <vt:lpstr>Promoting Health and Wellness</vt:lpstr>
      <vt:lpstr>Identifying Health and Development Needs</vt:lpstr>
      <vt:lpstr>Identifying Health and Development Needs</vt:lpstr>
      <vt:lpstr>Additional Efforts</vt:lpstr>
      <vt:lpstr>Improving Access to Quality Early Learning and Care</vt:lpstr>
      <vt:lpstr>Improving Access to Quality Early Learning and Care</vt:lpstr>
      <vt:lpstr>Community-building for Providers</vt:lpstr>
      <vt:lpstr>Community-building for Providers</vt:lpstr>
      <vt:lpstr>Additional Efforts</vt:lpstr>
      <vt:lpstr>Strengthening the Workforce</vt:lpstr>
      <vt:lpstr>Strengthening the Workforce</vt:lpstr>
      <vt:lpstr>Training for Providers</vt:lpstr>
      <vt:lpstr>Additional Efforts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Mower</dc:creator>
  <cp:lastModifiedBy>Elizabeth Mower</cp:lastModifiedBy>
  <cp:revision>1</cp:revision>
  <dcterms:created xsi:type="dcterms:W3CDTF">2023-11-09T21:42:31Z</dcterms:created>
  <dcterms:modified xsi:type="dcterms:W3CDTF">2023-12-15T23:08:37Z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0x0101001CD7FBD125BA394F94F38C947117958B</vt:lpwstr>
  </property>
  <property fmtid="{D5CDD505-2E9C-101B-9397-08002B2CF9AE}" pid="3" name="MediaServiceImageTags">
    <vt:lpwstr/>
  </property>
</Properties>
</file>